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1.xml" ContentType="application/xml"/>
  <Override PartName="/customXml/item2.xml" ContentType="application/xml"/>
  <Override PartName="/customXml/itemProps1.xml" ContentType="application/vnd.openxmlformats-officedocument.customXmlProperties+xml"/>
  <Override PartName="/customXml/_rels/item1.xml.rels" ContentType="application/vnd.openxmlformats-package.relationships+xml"/>
  <Override PartName="/customXml/_rels/item2.xml.rels" ContentType="application/vnd.openxmlformats-package.relationships+xml"/>
  <Override PartName="/customXml/_rels/item3.xml.rels" ContentType="application/vnd.openxmlformats-package.relationships+xml"/>
  <Override PartName="/customXml/item3.xml" ContentType="application/xml"/>
  <Override PartName="/customXml/itemProps2.xml" ContentType="application/vnd.openxmlformats-officedocument.customXmlProperties+xml"/>
  <Override PartName="/customXml/itemProps3.xml" ContentType="application/vnd.openxmlformats-officedocument.customXmlProperties+xml"/>
  <Override PartName="/ppt/presentation.xml" ContentType="application/vnd.openxmlformats-officedocument.presentationml.presentation.main+xml"/>
  <Override PartName="/ppt/notesMasters/notesMaster1.xml" ContentType="application/vnd.openxmlformats-officedocument.presentationml.notesMaster+xml"/>
  <Override PartName="/ppt/notesMasters/_rels/notes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1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_rels/notesSlide2.xml.rels" ContentType="application/vnd.openxmlformats-package.relationships+xml"/>
  <Override PartName="/ppt/notesSlides/_rels/notesSlide3.xml.rels" ContentType="application/vnd.openxmlformats-package.relationships+xml"/>
  <Override PartName="/ppt/notesSlides/_rels/notesSlide4.xml.rels" ContentType="application/vnd.openxmlformats-package.relationships+xml"/>
  <Override PartName="/ppt/notesSlides/_rels/notesSlide5.xml.rels" ContentType="application/vnd.openxmlformats-package.relationships+xml"/>
  <Override PartName="/ppt/notesSlides/_rels/notesSlide10.xml.rels" ContentType="application/vnd.openxmlformats-package.relationships+xml"/>
  <Override PartName="/ppt/notesSlides/_rels/notesSlide6.xml.rels" ContentType="application/vnd.openxmlformats-package.relationships+xml"/>
  <Override PartName="/ppt/notesSlides/_rels/notesSlide11.xml.rels" ContentType="application/vnd.openxmlformats-package.relationships+xml"/>
  <Override PartName="/ppt/notesSlides/_rels/notesSlide7.xml.rels" ContentType="application/vnd.openxmlformats-package.relationships+xml"/>
  <Override PartName="/ppt/notesSlides/_rels/notesSlide9.xml.rels" ContentType="application/vnd.openxmlformats-package.relationships+xml"/>
  <Override PartName="/ppt/notesSlides/_rels/notesSlide12.xml.rels" ContentType="application/vnd.openxmlformats-package.relationships+xml"/>
  <Override PartName="/ppt/notesSlides/_rels/notesSlide13.xml.rels" ContentType="application/vnd.openxmlformats-package.relationships+xml"/>
  <Override PartName="/ppt/notesSlides/_rels/notesSlide14.xml.rels" ContentType="application/vnd.openxmlformats-package.relationships+xml"/>
  <Override PartName="/ppt/notesSlides/_rels/notesSlide15.xml.rels" ContentType="application/vnd.openxmlformats-package.relationships+xml"/>
  <Override PartName="/ppt/notesSlides/_rels/notesSlide16.xml.rels" ContentType="application/vnd.openxmlformats-package.relationships+xml"/>
  <Override PartName="/ppt/notesSlides/_rels/notesSlide17.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media/image30.wmf" ContentType="image/x-wmf"/>
  <Override PartName="/ppt/media/image9.png" ContentType="image/png"/>
  <Override PartName="/ppt/media/image1.png" ContentType="image/png"/>
  <Override PartName="/ppt/media/image2.png" ContentType="image/png"/>
  <Override PartName="/ppt/media/image5.png" ContentType="image/png"/>
  <Override PartName="/ppt/media/image3.jpeg" ContentType="image/jpeg"/>
  <Override PartName="/ppt/media/image4.png" ContentType="image/png"/>
  <Override PartName="/ppt/media/image6.png" ContentType="image/png"/>
  <Override PartName="/ppt/media/image18.wmf" ContentType="image/x-wmf"/>
  <Override PartName="/ppt/media/image7.png" ContentType="image/png"/>
  <Override PartName="/ppt/media/image8.png" ContentType="image/png"/>
  <Override PartName="/ppt/media/image10.jpeg" ContentType="image/jpeg"/>
  <Override PartName="/ppt/media/image11.png" ContentType="image/png"/>
  <Override PartName="/ppt/media/image12.png" ContentType="image/png"/>
  <Override PartName="/ppt/media/image13.png" ContentType="image/png"/>
  <Override PartName="/ppt/media/image14.png" ContentType="image/png"/>
  <Override PartName="/ppt/media/image15.png" ContentType="image/png"/>
  <Override PartName="/ppt/media/image16.png" ContentType="image/png"/>
  <Override PartName="/ppt/media/image29.wmf" ContentType="image/x-wmf"/>
  <Override PartName="/ppt/media/image17.png" ContentType="image/png"/>
  <Override PartName="/ppt/media/image41.wmf" ContentType="image/x-wmf"/>
  <Override PartName="/ppt/media/image19.png" ContentType="image/png"/>
  <Override PartName="/ppt/media/image32.wmf" ContentType="image/x-wmf"/>
  <Override PartName="/ppt/media/image20.png" ContentType="image/png"/>
  <Override PartName="/ppt/media/image33.wmf" ContentType="image/x-wmf"/>
  <Override PartName="/ppt/media/image21.png" ContentType="image/png"/>
  <Override PartName="/ppt/media/image22.png" ContentType="image/png"/>
  <Override PartName="/ppt/media/image23.png" ContentType="image/png"/>
  <Override PartName="/ppt/media/image36.wmf" ContentType="image/x-wmf"/>
  <Override PartName="/ppt/media/image24.png" ContentType="image/png"/>
  <Override PartName="/ppt/media/image37.wmf" ContentType="image/x-wmf"/>
  <Override PartName="/ppt/media/image25.png" ContentType="image/png"/>
  <Override PartName="/ppt/media/image26.png" ContentType="image/png"/>
  <Override PartName="/ppt/media/image27.png" ContentType="image/png"/>
  <Override PartName="/ppt/media/image28.png" ContentType="image/png"/>
  <Override PartName="/ppt/media/image31.png" ContentType="image/png"/>
  <Override PartName="/ppt/media/image34.png" ContentType="image/png"/>
  <Override PartName="/ppt/media/image35.png" ContentType="image/png"/>
  <Override PartName="/ppt/media/image38.png" ContentType="image/png"/>
  <Override PartName="/ppt/media/image39.png" ContentType="image/png"/>
  <Override PartName="/ppt/media/image40.png" ContentType="image/png"/>
  <Override PartName="/ppt/media/image42.wmf" ContentType="image/x-wmf"/>
  <Override PartName="/ppt/media/image43.png" ContentType="image/png"/>
  <Override PartName="/ppt/media/image44.wmf" ContentType="image/x-wmf"/>
  <Override PartName="/ppt/media/image45.wmf" ContentType="image/x-wmf"/>
  <Override PartName="/ppt/media/image46.png" ContentType="image/png"/>
  <Override PartName="/ppt/slideLayouts/slideLayout9.xml" ContentType="application/vnd.openxmlformats-officedocument.presentationml.slideLayout+xml"/>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35.xml" ContentType="application/vnd.openxmlformats-officedocument.presentationml.slideLayout+xml"/>
  <Override PartName="/ppt/slideLayouts/slideLayout5.xml" ContentType="application/vnd.openxmlformats-officedocument.presentationml.slideLayout+xml"/>
  <Override PartName="/ppt/slideLayouts/slideLayout36.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31.xml.rels" ContentType="application/vnd.openxmlformats-package.relationships+xml"/>
  <Override PartName="/ppt/slideLayouts/_rels/slideLayout32.xml.rels" ContentType="application/vnd.openxmlformats-package.relationships+xml"/>
  <Override PartName="/ppt/slideLayouts/_rels/slideLayout33.xml.rels" ContentType="application/vnd.openxmlformats-package.relationships+xml"/>
  <Override PartName="/ppt/slideLayouts/_rels/slideLayout34.xml.rels" ContentType="application/vnd.openxmlformats-package.relationships+xml"/>
  <Override PartName="/ppt/slideLayouts/_rels/slideLayout35.xml.rels" ContentType="application/vnd.openxmlformats-package.relationships+xml"/>
  <Override PartName="/ppt/slideLayouts/_rels/slideLayout36.xml.rels" ContentType="application/vnd.openxmlformats-package.relationships+xml"/>
  <Override PartName="/ppt/_rels/presentation.xml.rels" ContentType="application/vnd.openxmlformats-package.relationships+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_rels/slide9.xml.rels" ContentType="application/vnd.openxmlformats-package.relationships+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customXml" Target="../customXml/item1.xml"/><Relationship Id="rId5" Type="http://schemas.openxmlformats.org/officeDocument/2006/relationships/customXml" Target="../customXml/item2.xml"/><Relationship Id="rId6" Type="http://schemas.openxmlformats.org/officeDocument/2006/relationships/customXml" Target="../customXml/item3.xml"/><Relationship Id="rId7"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x="12192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
</Relationships>
</file>

<file path=ppt/notesMasters/_rels/notesMaster1.xml.rels><?xml version="1.0" encoding="UTF-8"?>
<Relationships xmlns="http://schemas.openxmlformats.org/package/2006/relationships"><Relationship Id="rId1" Type="http://schemas.openxmlformats.org/officeDocument/2006/relationships/theme" Target="../theme/theme4.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8" name="PlaceHolder 1"/>
          <p:cNvSpPr>
            <a:spLocks noGrp="1"/>
          </p:cNvSpPr>
          <p:nvPr>
            <p:ph type="sldImg"/>
          </p:nvPr>
        </p:nvSpPr>
        <p:spPr>
          <a:xfrm>
            <a:off x="216000" y="812520"/>
            <a:ext cx="7127280" cy="4008960"/>
          </a:xfrm>
          <a:prstGeom prst="rect">
            <a:avLst/>
          </a:prstGeom>
        </p:spPr>
        <p:txBody>
          <a:bodyPr lIns="0" rIns="0" tIns="0" bIns="0" anchor="ctr">
            <a:noAutofit/>
          </a:bodyPr>
          <a:p>
            <a:r>
              <a:rPr b="0" lang="es-ES" sz="1800" spc="-1" strike="noStrike">
                <a:solidFill>
                  <a:srgbClr val="000000"/>
                </a:solidFill>
                <a:latin typeface="Calibri"/>
              </a:rPr>
              <a:t>Pulse para desplazar la página</a:t>
            </a:r>
            <a:endParaRPr b="0" lang="es-ES" sz="1800" spc="-1" strike="noStrike">
              <a:solidFill>
                <a:srgbClr val="000000"/>
              </a:solidFill>
              <a:latin typeface="Calibri"/>
            </a:endParaRPr>
          </a:p>
        </p:txBody>
      </p:sp>
      <p:sp>
        <p:nvSpPr>
          <p:cNvPr id="129" name="PlaceHolder 2"/>
          <p:cNvSpPr>
            <a:spLocks noGrp="1"/>
          </p:cNvSpPr>
          <p:nvPr>
            <p:ph type="body"/>
          </p:nvPr>
        </p:nvSpPr>
        <p:spPr>
          <a:xfrm>
            <a:off x="756000" y="5078520"/>
            <a:ext cx="6047640" cy="4811040"/>
          </a:xfrm>
          <a:prstGeom prst="rect">
            <a:avLst/>
          </a:prstGeom>
        </p:spPr>
        <p:txBody>
          <a:bodyPr lIns="0" rIns="0" tIns="0" bIns="0">
            <a:noAutofit/>
          </a:bodyPr>
          <a:p>
            <a:r>
              <a:rPr b="0" lang="es-ES" sz="2000" spc="-1" strike="noStrike">
                <a:latin typeface="Arial"/>
              </a:rPr>
              <a:t>Pulse para editar el formato de las notas</a:t>
            </a:r>
            <a:endParaRPr b="0" lang="es-ES" sz="2000" spc="-1" strike="noStrike">
              <a:latin typeface="Arial"/>
            </a:endParaRPr>
          </a:p>
        </p:txBody>
      </p:sp>
      <p:sp>
        <p:nvSpPr>
          <p:cNvPr id="130" name="PlaceHolder 3"/>
          <p:cNvSpPr>
            <a:spLocks noGrp="1"/>
          </p:cNvSpPr>
          <p:nvPr>
            <p:ph type="hdr"/>
          </p:nvPr>
        </p:nvSpPr>
        <p:spPr>
          <a:xfrm>
            <a:off x="0" y="0"/>
            <a:ext cx="3280680" cy="534240"/>
          </a:xfrm>
          <a:prstGeom prst="rect">
            <a:avLst/>
          </a:prstGeom>
        </p:spPr>
        <p:txBody>
          <a:bodyPr lIns="0" rIns="0" tIns="0" bIns="0">
            <a:noAutofit/>
          </a:bodyPr>
          <a:p>
            <a:r>
              <a:rPr b="0" lang="es-ES" sz="1400" spc="-1" strike="noStrike">
                <a:latin typeface="Times New Roman"/>
              </a:rPr>
              <a:t>&lt;cabecera&gt;</a:t>
            </a:r>
            <a:endParaRPr b="0" lang="es-ES" sz="1400" spc="-1" strike="noStrike">
              <a:latin typeface="Times New Roman"/>
            </a:endParaRPr>
          </a:p>
        </p:txBody>
      </p:sp>
      <p:sp>
        <p:nvSpPr>
          <p:cNvPr id="131" name="PlaceHolder 4"/>
          <p:cNvSpPr>
            <a:spLocks noGrp="1"/>
          </p:cNvSpPr>
          <p:nvPr>
            <p:ph type="dt"/>
          </p:nvPr>
        </p:nvSpPr>
        <p:spPr>
          <a:xfrm>
            <a:off x="4278960" y="0"/>
            <a:ext cx="3280680" cy="534240"/>
          </a:xfrm>
          <a:prstGeom prst="rect">
            <a:avLst/>
          </a:prstGeom>
        </p:spPr>
        <p:txBody>
          <a:bodyPr lIns="0" rIns="0" tIns="0" bIns="0">
            <a:noAutofit/>
          </a:bodyPr>
          <a:p>
            <a:pPr algn="r"/>
            <a:r>
              <a:rPr b="0" lang="es-ES" sz="1400" spc="-1" strike="noStrike">
                <a:latin typeface="Times New Roman"/>
              </a:rPr>
              <a:t>&lt;fecha/hora&gt;</a:t>
            </a:r>
            <a:endParaRPr b="0" lang="es-ES" sz="1400" spc="-1" strike="noStrike">
              <a:latin typeface="Times New Roman"/>
            </a:endParaRPr>
          </a:p>
        </p:txBody>
      </p:sp>
      <p:sp>
        <p:nvSpPr>
          <p:cNvPr id="132" name="PlaceHolder 5"/>
          <p:cNvSpPr>
            <a:spLocks noGrp="1"/>
          </p:cNvSpPr>
          <p:nvPr>
            <p:ph type="ftr"/>
          </p:nvPr>
        </p:nvSpPr>
        <p:spPr>
          <a:xfrm>
            <a:off x="0" y="10157400"/>
            <a:ext cx="3280680" cy="534240"/>
          </a:xfrm>
          <a:prstGeom prst="rect">
            <a:avLst/>
          </a:prstGeom>
        </p:spPr>
        <p:txBody>
          <a:bodyPr lIns="0" rIns="0" tIns="0" bIns="0" anchor="b">
            <a:noAutofit/>
          </a:bodyPr>
          <a:p>
            <a:r>
              <a:rPr b="0" lang="es-ES" sz="1400" spc="-1" strike="noStrike">
                <a:latin typeface="Times New Roman"/>
              </a:rPr>
              <a:t>&lt;pie de página&gt;</a:t>
            </a:r>
            <a:endParaRPr b="0" lang="es-ES" sz="1400" spc="-1" strike="noStrike">
              <a:latin typeface="Times New Roman"/>
            </a:endParaRPr>
          </a:p>
        </p:txBody>
      </p:sp>
      <p:sp>
        <p:nvSpPr>
          <p:cNvPr id="133" name="PlaceHolder 6"/>
          <p:cNvSpPr>
            <a:spLocks noGrp="1"/>
          </p:cNvSpPr>
          <p:nvPr>
            <p:ph type="sldNum"/>
          </p:nvPr>
        </p:nvSpPr>
        <p:spPr>
          <a:xfrm>
            <a:off x="4278960" y="10157400"/>
            <a:ext cx="3280680" cy="534240"/>
          </a:xfrm>
          <a:prstGeom prst="rect">
            <a:avLst/>
          </a:prstGeom>
        </p:spPr>
        <p:txBody>
          <a:bodyPr lIns="0" rIns="0" tIns="0" bIns="0" anchor="b">
            <a:noAutofit/>
          </a:bodyPr>
          <a:p>
            <a:pPr algn="r"/>
            <a:fld id="{3A88103A-0864-4DCA-95C8-7C048B48F1B5}" type="slidenum">
              <a:rPr b="0" lang="es-ES" sz="1400" spc="-1" strike="noStrike">
                <a:latin typeface="Times New Roman"/>
              </a:rPr>
              <a:t>&lt;número&gt;</a:t>
            </a:fld>
            <a:endParaRPr b="0" lang="es-ES"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
</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
</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
</Relationships>
</file>

<file path=ppt/notesSlides/_rels/notesSlide17.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2" name="PlaceHolder 1"/>
          <p:cNvSpPr>
            <a:spLocks noGrp="1"/>
          </p:cNvSpPr>
          <p:nvPr>
            <p:ph type="sldImg"/>
          </p:nvPr>
        </p:nvSpPr>
        <p:spPr>
          <a:xfrm>
            <a:off x="685800" y="1143000"/>
            <a:ext cx="5486040" cy="3085920"/>
          </a:xfrm>
          <a:prstGeom prst="rect">
            <a:avLst/>
          </a:prstGeom>
        </p:spPr>
      </p:sp>
      <p:sp>
        <p:nvSpPr>
          <p:cNvPr id="283" name="PlaceHolder 2"/>
          <p:cNvSpPr>
            <a:spLocks noGrp="1"/>
          </p:cNvSpPr>
          <p:nvPr>
            <p:ph type="body"/>
          </p:nvPr>
        </p:nvSpPr>
        <p:spPr>
          <a:xfrm>
            <a:off x="685800" y="4400640"/>
            <a:ext cx="5486040" cy="3600000"/>
          </a:xfrm>
          <a:prstGeom prst="rect">
            <a:avLst/>
          </a:prstGeom>
        </p:spPr>
        <p:txBody>
          <a:bodyPr>
            <a:noAutofit/>
          </a:bodyPr>
          <a:p>
            <a:endParaRPr b="0" lang="es-ES" sz="2000" spc="-1" strike="noStrike">
              <a:latin typeface="Arial"/>
            </a:endParaRPr>
          </a:p>
        </p:txBody>
      </p:sp>
      <p:sp>
        <p:nvSpPr>
          <p:cNvPr id="284" name="TextShape 3"/>
          <p:cNvSpPr txBox="1"/>
          <p:nvPr/>
        </p:nvSpPr>
        <p:spPr>
          <a:xfrm>
            <a:off x="3884760" y="8685360"/>
            <a:ext cx="2971440" cy="458280"/>
          </a:xfrm>
          <a:prstGeom prst="rect">
            <a:avLst/>
          </a:prstGeom>
          <a:noFill/>
          <a:ln>
            <a:noFill/>
          </a:ln>
        </p:spPr>
        <p:txBody>
          <a:bodyPr anchor="b">
            <a:noAutofit/>
          </a:bodyPr>
          <a:p>
            <a:pPr algn="r">
              <a:lnSpc>
                <a:spcPct val="100000"/>
              </a:lnSpc>
            </a:pPr>
            <a:fld id="{37A45E67-EBCC-488E-853C-8EBDB3CD7859}" type="slidenum">
              <a:rPr b="0" lang="es-ES" sz="1200" spc="-1" strike="noStrike">
                <a:solidFill>
                  <a:srgbClr val="000000"/>
                </a:solidFill>
                <a:latin typeface="+mn-lt"/>
                <a:ea typeface="+mn-ea"/>
              </a:rPr>
              <a:t>&lt;número&gt;</a:t>
            </a:fld>
            <a:endParaRPr b="0" lang="es-ES" sz="1200" spc="-1" strike="noStrike">
              <a:latin typeface="Times New Roman"/>
            </a:endParaRPr>
          </a:p>
        </p:txBody>
      </p:sp>
      <p:sp>
        <p:nvSpPr>
          <p:cNvPr id="285" name="TextShape 4"/>
          <p:cNvSpPr txBox="1"/>
          <p:nvPr/>
        </p:nvSpPr>
        <p:spPr>
          <a:xfrm>
            <a:off x="0" y="8685360"/>
            <a:ext cx="2971440" cy="458280"/>
          </a:xfrm>
          <a:prstGeom prst="rect">
            <a:avLst/>
          </a:prstGeom>
          <a:noFill/>
          <a:ln>
            <a:noFill/>
          </a:ln>
        </p:spPr>
        <p:txBody>
          <a:bodyPr anchor="b">
            <a:noAutofit/>
          </a:bodyPr>
          <a:p>
            <a:pPr>
              <a:lnSpc>
                <a:spcPct val="100000"/>
              </a:lnSpc>
            </a:pPr>
            <a:r>
              <a:rPr b="0" lang="es-ES" sz="1200" spc="-1" strike="noStrike">
                <a:solidFill>
                  <a:srgbClr val="000000"/>
                </a:solidFill>
                <a:latin typeface="+mn-lt"/>
                <a:ea typeface="+mn-ea"/>
              </a:rPr>
              <a:t>Si tienes</a:t>
            </a:r>
            <a:endParaRPr b="0" lang="es-ES" sz="1200" spc="-1" strike="noStrike">
              <a:latin typeface="Times New Roman"/>
            </a:endParaRPr>
          </a:p>
        </p:txBody>
      </p:sp>
    </p:spTree>
  </p:cSld>
</p:note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6" name="PlaceHolder 1"/>
          <p:cNvSpPr>
            <a:spLocks noGrp="1"/>
          </p:cNvSpPr>
          <p:nvPr>
            <p:ph type="sldImg"/>
          </p:nvPr>
        </p:nvSpPr>
        <p:spPr>
          <a:xfrm>
            <a:off x="685800" y="1143000"/>
            <a:ext cx="5486040" cy="3085920"/>
          </a:xfrm>
          <a:prstGeom prst="rect">
            <a:avLst/>
          </a:prstGeom>
        </p:spPr>
      </p:sp>
      <p:sp>
        <p:nvSpPr>
          <p:cNvPr id="287" name="PlaceHolder 2"/>
          <p:cNvSpPr>
            <a:spLocks noGrp="1"/>
          </p:cNvSpPr>
          <p:nvPr>
            <p:ph type="body"/>
          </p:nvPr>
        </p:nvSpPr>
        <p:spPr>
          <a:xfrm>
            <a:off x="685800" y="4400640"/>
            <a:ext cx="5486040" cy="3600000"/>
          </a:xfrm>
          <a:prstGeom prst="rect">
            <a:avLst/>
          </a:prstGeom>
        </p:spPr>
        <p:txBody>
          <a:bodyPr>
            <a:noAutofit/>
          </a:bodyPr>
          <a:p>
            <a:endParaRPr b="0" lang="es-ES" sz="2000" spc="-1" strike="noStrike">
              <a:latin typeface="Arial"/>
            </a:endParaRPr>
          </a:p>
        </p:txBody>
      </p:sp>
      <p:sp>
        <p:nvSpPr>
          <p:cNvPr id="288" name="TextShape 3"/>
          <p:cNvSpPr txBox="1"/>
          <p:nvPr/>
        </p:nvSpPr>
        <p:spPr>
          <a:xfrm>
            <a:off x="3884760" y="8685360"/>
            <a:ext cx="2971440" cy="458280"/>
          </a:xfrm>
          <a:prstGeom prst="rect">
            <a:avLst/>
          </a:prstGeom>
          <a:noFill/>
          <a:ln>
            <a:noFill/>
          </a:ln>
        </p:spPr>
        <p:txBody>
          <a:bodyPr anchor="b">
            <a:noAutofit/>
          </a:bodyPr>
          <a:p>
            <a:pPr algn="r">
              <a:lnSpc>
                <a:spcPct val="100000"/>
              </a:lnSpc>
            </a:pPr>
            <a:fld id="{269855F0-6760-48F2-95E8-E32EC66E60A1}" type="slidenum">
              <a:rPr b="0" lang="es-ES" sz="1200" spc="-1" strike="noStrike">
                <a:solidFill>
                  <a:srgbClr val="000000"/>
                </a:solidFill>
                <a:latin typeface="+mn-lt"/>
                <a:ea typeface="+mn-ea"/>
              </a:rPr>
              <a:t>&lt;número&gt;</a:t>
            </a:fld>
            <a:endParaRPr b="0" lang="es-ES" sz="1200" spc="-1" strike="noStrike">
              <a:latin typeface="Times New Roman"/>
            </a:endParaRPr>
          </a:p>
        </p:txBody>
      </p:sp>
      <p:sp>
        <p:nvSpPr>
          <p:cNvPr id="289" name="TextShape 4"/>
          <p:cNvSpPr txBox="1"/>
          <p:nvPr/>
        </p:nvSpPr>
        <p:spPr>
          <a:xfrm>
            <a:off x="0" y="8685360"/>
            <a:ext cx="2971440" cy="458280"/>
          </a:xfrm>
          <a:prstGeom prst="rect">
            <a:avLst/>
          </a:prstGeom>
          <a:noFill/>
          <a:ln>
            <a:noFill/>
          </a:ln>
        </p:spPr>
        <p:txBody>
          <a:bodyPr anchor="b">
            <a:noAutofit/>
          </a:bodyPr>
          <a:p>
            <a:pPr>
              <a:lnSpc>
                <a:spcPct val="100000"/>
              </a:lnSpc>
            </a:pPr>
            <a:r>
              <a:rPr b="0" lang="es-ES" sz="1200" spc="-1" strike="noStrike">
                <a:solidFill>
                  <a:srgbClr val="000000"/>
                </a:solidFill>
                <a:latin typeface="+mn-lt"/>
                <a:ea typeface="+mn-ea"/>
              </a:rPr>
              <a:t>Si tienes</a:t>
            </a:r>
            <a:endParaRPr b="0" lang="es-ES" sz="1200" spc="-1" strike="noStrike">
              <a:latin typeface="Times New Roman"/>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0" name="PlaceHolder 1"/>
          <p:cNvSpPr>
            <a:spLocks noGrp="1"/>
          </p:cNvSpPr>
          <p:nvPr>
            <p:ph type="sldImg"/>
          </p:nvPr>
        </p:nvSpPr>
        <p:spPr>
          <a:xfrm>
            <a:off x="685800" y="1143000"/>
            <a:ext cx="5486040" cy="3085920"/>
          </a:xfrm>
          <a:prstGeom prst="rect">
            <a:avLst/>
          </a:prstGeom>
        </p:spPr>
      </p:sp>
      <p:sp>
        <p:nvSpPr>
          <p:cNvPr id="291" name="PlaceHolder 2"/>
          <p:cNvSpPr>
            <a:spLocks noGrp="1"/>
          </p:cNvSpPr>
          <p:nvPr>
            <p:ph type="body"/>
          </p:nvPr>
        </p:nvSpPr>
        <p:spPr>
          <a:xfrm>
            <a:off x="685800" y="4400640"/>
            <a:ext cx="5486040" cy="3600000"/>
          </a:xfrm>
          <a:prstGeom prst="rect">
            <a:avLst/>
          </a:prstGeom>
        </p:spPr>
        <p:txBody>
          <a:bodyPr>
            <a:noAutofit/>
          </a:bodyPr>
          <a:p>
            <a:endParaRPr b="0" lang="es-ES" sz="2000" spc="-1" strike="noStrike">
              <a:latin typeface="Arial"/>
            </a:endParaRPr>
          </a:p>
        </p:txBody>
      </p:sp>
      <p:sp>
        <p:nvSpPr>
          <p:cNvPr id="292" name="TextShape 3"/>
          <p:cNvSpPr txBox="1"/>
          <p:nvPr/>
        </p:nvSpPr>
        <p:spPr>
          <a:xfrm>
            <a:off x="3884760" y="8685360"/>
            <a:ext cx="2971440" cy="458280"/>
          </a:xfrm>
          <a:prstGeom prst="rect">
            <a:avLst/>
          </a:prstGeom>
          <a:noFill/>
          <a:ln>
            <a:noFill/>
          </a:ln>
        </p:spPr>
        <p:txBody>
          <a:bodyPr anchor="b">
            <a:noAutofit/>
          </a:bodyPr>
          <a:p>
            <a:pPr algn="r">
              <a:lnSpc>
                <a:spcPct val="100000"/>
              </a:lnSpc>
            </a:pPr>
            <a:fld id="{F0CE66D4-FFEB-43A6-9BD5-5AE9AADD1443}" type="slidenum">
              <a:rPr b="0" lang="es-ES" sz="1200" spc="-1" strike="noStrike">
                <a:solidFill>
                  <a:srgbClr val="000000"/>
                </a:solidFill>
                <a:latin typeface="+mn-lt"/>
                <a:ea typeface="+mn-ea"/>
              </a:rPr>
              <a:t>&lt;número&gt;</a:t>
            </a:fld>
            <a:endParaRPr b="0" lang="es-ES" sz="1200" spc="-1" strike="noStrike">
              <a:latin typeface="Times New Roman"/>
            </a:endParaRPr>
          </a:p>
        </p:txBody>
      </p:sp>
      <p:sp>
        <p:nvSpPr>
          <p:cNvPr id="293" name="TextShape 4"/>
          <p:cNvSpPr txBox="1"/>
          <p:nvPr/>
        </p:nvSpPr>
        <p:spPr>
          <a:xfrm>
            <a:off x="0" y="8685360"/>
            <a:ext cx="2971440" cy="458280"/>
          </a:xfrm>
          <a:prstGeom prst="rect">
            <a:avLst/>
          </a:prstGeom>
          <a:noFill/>
          <a:ln>
            <a:noFill/>
          </a:ln>
        </p:spPr>
        <p:txBody>
          <a:bodyPr anchor="b">
            <a:noAutofit/>
          </a:bodyPr>
          <a:p>
            <a:pPr>
              <a:lnSpc>
                <a:spcPct val="100000"/>
              </a:lnSpc>
            </a:pPr>
            <a:r>
              <a:rPr b="0" lang="es-ES" sz="1200" spc="-1" strike="noStrike">
                <a:solidFill>
                  <a:srgbClr val="000000"/>
                </a:solidFill>
                <a:latin typeface="+mn-lt"/>
                <a:ea typeface="+mn-ea"/>
              </a:rPr>
              <a:t>Si tienes</a:t>
            </a:r>
            <a:endParaRPr b="0" lang="es-ES" sz="1200" spc="-1" strike="noStrike">
              <a:latin typeface="Times New Roman"/>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4" name="PlaceHolder 1"/>
          <p:cNvSpPr>
            <a:spLocks noGrp="1"/>
          </p:cNvSpPr>
          <p:nvPr>
            <p:ph type="sldImg"/>
          </p:nvPr>
        </p:nvSpPr>
        <p:spPr>
          <a:xfrm>
            <a:off x="685800" y="1143000"/>
            <a:ext cx="5486040" cy="3085920"/>
          </a:xfrm>
          <a:prstGeom prst="rect">
            <a:avLst/>
          </a:prstGeom>
        </p:spPr>
      </p:sp>
      <p:sp>
        <p:nvSpPr>
          <p:cNvPr id="295" name="PlaceHolder 2"/>
          <p:cNvSpPr>
            <a:spLocks noGrp="1"/>
          </p:cNvSpPr>
          <p:nvPr>
            <p:ph type="body"/>
          </p:nvPr>
        </p:nvSpPr>
        <p:spPr>
          <a:xfrm>
            <a:off x="685800" y="4400640"/>
            <a:ext cx="5486040" cy="3600000"/>
          </a:xfrm>
          <a:prstGeom prst="rect">
            <a:avLst/>
          </a:prstGeom>
        </p:spPr>
        <p:txBody>
          <a:bodyPr>
            <a:noAutofit/>
          </a:bodyPr>
          <a:p>
            <a:endParaRPr b="0" lang="es-ES" sz="2000" spc="-1" strike="noStrike">
              <a:latin typeface="Arial"/>
            </a:endParaRPr>
          </a:p>
        </p:txBody>
      </p:sp>
      <p:sp>
        <p:nvSpPr>
          <p:cNvPr id="296" name="TextShape 3"/>
          <p:cNvSpPr txBox="1"/>
          <p:nvPr/>
        </p:nvSpPr>
        <p:spPr>
          <a:xfrm>
            <a:off x="3884760" y="8685360"/>
            <a:ext cx="2971440" cy="458280"/>
          </a:xfrm>
          <a:prstGeom prst="rect">
            <a:avLst/>
          </a:prstGeom>
          <a:noFill/>
          <a:ln>
            <a:noFill/>
          </a:ln>
        </p:spPr>
        <p:txBody>
          <a:bodyPr anchor="b">
            <a:noAutofit/>
          </a:bodyPr>
          <a:p>
            <a:pPr algn="r">
              <a:lnSpc>
                <a:spcPct val="100000"/>
              </a:lnSpc>
            </a:pPr>
            <a:fld id="{17A96D55-F535-44BF-AD6B-BA011885303B}" type="slidenum">
              <a:rPr b="0" lang="es-ES" sz="1200" spc="-1" strike="noStrike">
                <a:solidFill>
                  <a:srgbClr val="000000"/>
                </a:solidFill>
                <a:latin typeface="+mn-lt"/>
                <a:ea typeface="+mn-ea"/>
              </a:rPr>
              <a:t>&lt;número&gt;</a:t>
            </a:fld>
            <a:endParaRPr b="0" lang="es-ES" sz="1200" spc="-1" strike="noStrike">
              <a:latin typeface="Times New Roman"/>
            </a:endParaRPr>
          </a:p>
        </p:txBody>
      </p:sp>
      <p:sp>
        <p:nvSpPr>
          <p:cNvPr id="297" name="TextShape 4"/>
          <p:cNvSpPr txBox="1"/>
          <p:nvPr/>
        </p:nvSpPr>
        <p:spPr>
          <a:xfrm>
            <a:off x="0" y="8685360"/>
            <a:ext cx="2971440" cy="458280"/>
          </a:xfrm>
          <a:prstGeom prst="rect">
            <a:avLst/>
          </a:prstGeom>
          <a:noFill/>
          <a:ln>
            <a:noFill/>
          </a:ln>
        </p:spPr>
        <p:txBody>
          <a:bodyPr anchor="b">
            <a:noAutofit/>
          </a:bodyPr>
          <a:p>
            <a:pPr>
              <a:lnSpc>
                <a:spcPct val="100000"/>
              </a:lnSpc>
            </a:pPr>
            <a:r>
              <a:rPr b="0" lang="es-ES" sz="1200" spc="-1" strike="noStrike">
                <a:solidFill>
                  <a:srgbClr val="000000"/>
                </a:solidFill>
                <a:latin typeface="+mn-lt"/>
                <a:ea typeface="+mn-ea"/>
              </a:rPr>
              <a:t>Si tienes</a:t>
            </a:r>
            <a:endParaRPr b="0" lang="es-ES" sz="1200" spc="-1" strike="noStrike">
              <a:latin typeface="Times New Roman"/>
            </a:endParaRPr>
          </a:p>
        </p:txBody>
      </p:sp>
    </p:spTree>
  </p:cSld>
</p:notes>
</file>

<file path=ppt/notesSlides/notesSlide1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8" name="PlaceHolder 1"/>
          <p:cNvSpPr>
            <a:spLocks noGrp="1"/>
          </p:cNvSpPr>
          <p:nvPr>
            <p:ph type="sldImg"/>
          </p:nvPr>
        </p:nvSpPr>
        <p:spPr>
          <a:xfrm>
            <a:off x="685800" y="1143000"/>
            <a:ext cx="5486040" cy="3085920"/>
          </a:xfrm>
          <a:prstGeom prst="rect">
            <a:avLst/>
          </a:prstGeom>
        </p:spPr>
      </p:sp>
      <p:sp>
        <p:nvSpPr>
          <p:cNvPr id="299" name="PlaceHolder 2"/>
          <p:cNvSpPr>
            <a:spLocks noGrp="1"/>
          </p:cNvSpPr>
          <p:nvPr>
            <p:ph type="body"/>
          </p:nvPr>
        </p:nvSpPr>
        <p:spPr>
          <a:xfrm>
            <a:off x="685800" y="4400640"/>
            <a:ext cx="5486040" cy="3600000"/>
          </a:xfrm>
          <a:prstGeom prst="rect">
            <a:avLst/>
          </a:prstGeom>
        </p:spPr>
        <p:txBody>
          <a:bodyPr>
            <a:noAutofit/>
          </a:bodyPr>
          <a:p>
            <a:endParaRPr b="0" lang="es-ES" sz="2000" spc="-1" strike="noStrike">
              <a:latin typeface="Arial"/>
            </a:endParaRPr>
          </a:p>
        </p:txBody>
      </p:sp>
      <p:sp>
        <p:nvSpPr>
          <p:cNvPr id="300" name="TextShape 3"/>
          <p:cNvSpPr txBox="1"/>
          <p:nvPr/>
        </p:nvSpPr>
        <p:spPr>
          <a:xfrm>
            <a:off x="3884760" y="8685360"/>
            <a:ext cx="2971440" cy="458280"/>
          </a:xfrm>
          <a:prstGeom prst="rect">
            <a:avLst/>
          </a:prstGeom>
          <a:noFill/>
          <a:ln>
            <a:noFill/>
          </a:ln>
        </p:spPr>
        <p:txBody>
          <a:bodyPr anchor="b">
            <a:noAutofit/>
          </a:bodyPr>
          <a:p>
            <a:pPr algn="r">
              <a:lnSpc>
                <a:spcPct val="100000"/>
              </a:lnSpc>
            </a:pPr>
            <a:fld id="{04294B56-9523-438C-9FC3-41EE5658C487}" type="slidenum">
              <a:rPr b="0" lang="es-ES" sz="1200" spc="-1" strike="noStrike">
                <a:solidFill>
                  <a:srgbClr val="000000"/>
                </a:solidFill>
                <a:latin typeface="+mn-lt"/>
                <a:ea typeface="+mn-ea"/>
              </a:rPr>
              <a:t>&lt;número&gt;</a:t>
            </a:fld>
            <a:endParaRPr b="0" lang="es-ES" sz="1200" spc="-1" strike="noStrike">
              <a:latin typeface="Times New Roman"/>
            </a:endParaRPr>
          </a:p>
        </p:txBody>
      </p:sp>
      <p:sp>
        <p:nvSpPr>
          <p:cNvPr id="301" name="TextShape 4"/>
          <p:cNvSpPr txBox="1"/>
          <p:nvPr/>
        </p:nvSpPr>
        <p:spPr>
          <a:xfrm>
            <a:off x="0" y="8685360"/>
            <a:ext cx="2971440" cy="458280"/>
          </a:xfrm>
          <a:prstGeom prst="rect">
            <a:avLst/>
          </a:prstGeom>
          <a:noFill/>
          <a:ln>
            <a:noFill/>
          </a:ln>
        </p:spPr>
        <p:txBody>
          <a:bodyPr anchor="b">
            <a:noAutofit/>
          </a:bodyPr>
          <a:p>
            <a:pPr>
              <a:lnSpc>
                <a:spcPct val="100000"/>
              </a:lnSpc>
            </a:pPr>
            <a:r>
              <a:rPr b="0" lang="es-ES" sz="1200" spc="-1" strike="noStrike">
                <a:solidFill>
                  <a:srgbClr val="000000"/>
                </a:solidFill>
                <a:latin typeface="+mn-lt"/>
                <a:ea typeface="+mn-ea"/>
              </a:rPr>
              <a:t>Si tienes</a:t>
            </a:r>
            <a:endParaRPr b="0" lang="es-ES" sz="1200" spc="-1" strike="noStrike">
              <a:latin typeface="Times New Roman"/>
            </a:endParaRPr>
          </a:p>
        </p:txBody>
      </p:sp>
    </p:spTree>
  </p:cSld>
</p:notes>
</file>

<file path=ppt/notesSlides/notesSlide1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2" name="PlaceHolder 1"/>
          <p:cNvSpPr>
            <a:spLocks noGrp="1"/>
          </p:cNvSpPr>
          <p:nvPr>
            <p:ph type="sldImg"/>
          </p:nvPr>
        </p:nvSpPr>
        <p:spPr>
          <a:xfrm>
            <a:off x="685800" y="1143000"/>
            <a:ext cx="5486040" cy="3085920"/>
          </a:xfrm>
          <a:prstGeom prst="rect">
            <a:avLst/>
          </a:prstGeom>
        </p:spPr>
      </p:sp>
      <p:sp>
        <p:nvSpPr>
          <p:cNvPr id="303" name="PlaceHolder 2"/>
          <p:cNvSpPr>
            <a:spLocks noGrp="1"/>
          </p:cNvSpPr>
          <p:nvPr>
            <p:ph type="body"/>
          </p:nvPr>
        </p:nvSpPr>
        <p:spPr>
          <a:xfrm>
            <a:off x="685800" y="4400640"/>
            <a:ext cx="5486040" cy="3600000"/>
          </a:xfrm>
          <a:prstGeom prst="rect">
            <a:avLst/>
          </a:prstGeom>
        </p:spPr>
        <p:txBody>
          <a:bodyPr>
            <a:noAutofit/>
          </a:bodyPr>
          <a:p>
            <a:endParaRPr b="0" lang="es-ES" sz="2000" spc="-1" strike="noStrike">
              <a:latin typeface="Arial"/>
            </a:endParaRPr>
          </a:p>
        </p:txBody>
      </p:sp>
      <p:sp>
        <p:nvSpPr>
          <p:cNvPr id="304" name="TextShape 3"/>
          <p:cNvSpPr txBox="1"/>
          <p:nvPr/>
        </p:nvSpPr>
        <p:spPr>
          <a:xfrm>
            <a:off x="3884760" y="8685360"/>
            <a:ext cx="2971440" cy="458280"/>
          </a:xfrm>
          <a:prstGeom prst="rect">
            <a:avLst/>
          </a:prstGeom>
          <a:noFill/>
          <a:ln>
            <a:noFill/>
          </a:ln>
        </p:spPr>
        <p:txBody>
          <a:bodyPr anchor="b">
            <a:noAutofit/>
          </a:bodyPr>
          <a:p>
            <a:pPr algn="r">
              <a:lnSpc>
                <a:spcPct val="100000"/>
              </a:lnSpc>
            </a:pPr>
            <a:fld id="{3ABFCCEF-504A-4BE0-B1EE-A3A410E013E3}" type="slidenum">
              <a:rPr b="0" lang="es-ES" sz="1200" spc="-1" strike="noStrike">
                <a:solidFill>
                  <a:srgbClr val="000000"/>
                </a:solidFill>
                <a:latin typeface="+mn-lt"/>
                <a:ea typeface="+mn-ea"/>
              </a:rPr>
              <a:t>&lt;número&gt;</a:t>
            </a:fld>
            <a:endParaRPr b="0" lang="es-ES" sz="1200" spc="-1" strike="noStrike">
              <a:latin typeface="Times New Roman"/>
            </a:endParaRPr>
          </a:p>
        </p:txBody>
      </p:sp>
      <p:sp>
        <p:nvSpPr>
          <p:cNvPr id="305" name="TextShape 4"/>
          <p:cNvSpPr txBox="1"/>
          <p:nvPr/>
        </p:nvSpPr>
        <p:spPr>
          <a:xfrm>
            <a:off x="0" y="8685360"/>
            <a:ext cx="2971440" cy="458280"/>
          </a:xfrm>
          <a:prstGeom prst="rect">
            <a:avLst/>
          </a:prstGeom>
          <a:noFill/>
          <a:ln>
            <a:noFill/>
          </a:ln>
        </p:spPr>
        <p:txBody>
          <a:bodyPr anchor="b">
            <a:noAutofit/>
          </a:bodyPr>
          <a:p>
            <a:pPr>
              <a:lnSpc>
                <a:spcPct val="100000"/>
              </a:lnSpc>
            </a:pPr>
            <a:r>
              <a:rPr b="0" lang="es-ES" sz="1200" spc="-1" strike="noStrike">
                <a:solidFill>
                  <a:srgbClr val="000000"/>
                </a:solidFill>
                <a:latin typeface="+mn-lt"/>
                <a:ea typeface="+mn-ea"/>
              </a:rPr>
              <a:t>Si tienes</a:t>
            </a:r>
            <a:endParaRPr b="0" lang="es-ES" sz="1200" spc="-1" strike="noStrike">
              <a:latin typeface="Times New Roman"/>
            </a:endParaRPr>
          </a:p>
        </p:txBody>
      </p:sp>
    </p:spTree>
  </p:cSld>
</p:notes>
</file>

<file path=ppt/notesSlides/notesSlide1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6" name="PlaceHolder 1"/>
          <p:cNvSpPr>
            <a:spLocks noGrp="1"/>
          </p:cNvSpPr>
          <p:nvPr>
            <p:ph type="sldImg"/>
          </p:nvPr>
        </p:nvSpPr>
        <p:spPr>
          <a:xfrm>
            <a:off x="685800" y="1143000"/>
            <a:ext cx="5486040" cy="3085920"/>
          </a:xfrm>
          <a:prstGeom prst="rect">
            <a:avLst/>
          </a:prstGeom>
        </p:spPr>
      </p:sp>
      <p:sp>
        <p:nvSpPr>
          <p:cNvPr id="307" name="PlaceHolder 2"/>
          <p:cNvSpPr>
            <a:spLocks noGrp="1"/>
          </p:cNvSpPr>
          <p:nvPr>
            <p:ph type="body"/>
          </p:nvPr>
        </p:nvSpPr>
        <p:spPr>
          <a:xfrm>
            <a:off x="685800" y="4400640"/>
            <a:ext cx="5486040" cy="3600000"/>
          </a:xfrm>
          <a:prstGeom prst="rect">
            <a:avLst/>
          </a:prstGeom>
        </p:spPr>
        <p:txBody>
          <a:bodyPr>
            <a:noAutofit/>
          </a:bodyPr>
          <a:p>
            <a:endParaRPr b="0" lang="es-ES" sz="2000" spc="-1" strike="noStrike">
              <a:latin typeface="Arial"/>
            </a:endParaRPr>
          </a:p>
        </p:txBody>
      </p:sp>
      <p:sp>
        <p:nvSpPr>
          <p:cNvPr id="308" name="TextShape 3"/>
          <p:cNvSpPr txBox="1"/>
          <p:nvPr/>
        </p:nvSpPr>
        <p:spPr>
          <a:xfrm>
            <a:off x="3884760" y="8685360"/>
            <a:ext cx="2971440" cy="458280"/>
          </a:xfrm>
          <a:prstGeom prst="rect">
            <a:avLst/>
          </a:prstGeom>
          <a:noFill/>
          <a:ln>
            <a:noFill/>
          </a:ln>
        </p:spPr>
        <p:txBody>
          <a:bodyPr anchor="b">
            <a:noAutofit/>
          </a:bodyPr>
          <a:p>
            <a:pPr algn="r">
              <a:lnSpc>
                <a:spcPct val="100000"/>
              </a:lnSpc>
            </a:pPr>
            <a:fld id="{7291DD45-4DCB-41DB-9D88-F49E0F627225}" type="slidenum">
              <a:rPr b="0" lang="es-ES" sz="1200" spc="-1" strike="noStrike">
                <a:solidFill>
                  <a:srgbClr val="000000"/>
                </a:solidFill>
                <a:latin typeface="+mn-lt"/>
                <a:ea typeface="+mn-ea"/>
              </a:rPr>
              <a:t>&lt;número&gt;</a:t>
            </a:fld>
            <a:endParaRPr b="0" lang="es-ES" sz="1200" spc="-1" strike="noStrike">
              <a:latin typeface="Times New Roman"/>
            </a:endParaRPr>
          </a:p>
        </p:txBody>
      </p:sp>
      <p:sp>
        <p:nvSpPr>
          <p:cNvPr id="309" name="TextShape 4"/>
          <p:cNvSpPr txBox="1"/>
          <p:nvPr/>
        </p:nvSpPr>
        <p:spPr>
          <a:xfrm>
            <a:off x="0" y="8685360"/>
            <a:ext cx="2971440" cy="458280"/>
          </a:xfrm>
          <a:prstGeom prst="rect">
            <a:avLst/>
          </a:prstGeom>
          <a:noFill/>
          <a:ln>
            <a:noFill/>
          </a:ln>
        </p:spPr>
        <p:txBody>
          <a:bodyPr anchor="b">
            <a:noAutofit/>
          </a:bodyPr>
          <a:p>
            <a:pPr>
              <a:lnSpc>
                <a:spcPct val="100000"/>
              </a:lnSpc>
            </a:pPr>
            <a:r>
              <a:rPr b="0" lang="es-ES" sz="1200" spc="-1" strike="noStrike">
                <a:solidFill>
                  <a:srgbClr val="000000"/>
                </a:solidFill>
                <a:latin typeface="+mn-lt"/>
                <a:ea typeface="+mn-ea"/>
              </a:rPr>
              <a:t>Si tienes</a:t>
            </a:r>
            <a:endParaRPr b="0" lang="es-ES" sz="1200" spc="-1" strike="noStrike">
              <a:latin typeface="Times New Roman"/>
            </a:endParaRPr>
          </a:p>
        </p:txBody>
      </p:sp>
    </p:spTree>
  </p:cSld>
</p:notes>
</file>

<file path=ppt/notesSlides/notesSlide1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0" name="PlaceHolder 1"/>
          <p:cNvSpPr>
            <a:spLocks noGrp="1"/>
          </p:cNvSpPr>
          <p:nvPr>
            <p:ph type="sldImg"/>
          </p:nvPr>
        </p:nvSpPr>
        <p:spPr>
          <a:xfrm>
            <a:off x="685800" y="1143000"/>
            <a:ext cx="5486040" cy="3085920"/>
          </a:xfrm>
          <a:prstGeom prst="rect">
            <a:avLst/>
          </a:prstGeom>
        </p:spPr>
      </p:sp>
      <p:sp>
        <p:nvSpPr>
          <p:cNvPr id="311" name="PlaceHolder 2"/>
          <p:cNvSpPr>
            <a:spLocks noGrp="1"/>
          </p:cNvSpPr>
          <p:nvPr>
            <p:ph type="body"/>
          </p:nvPr>
        </p:nvSpPr>
        <p:spPr>
          <a:xfrm>
            <a:off x="685800" y="4400640"/>
            <a:ext cx="5486040" cy="3600000"/>
          </a:xfrm>
          <a:prstGeom prst="rect">
            <a:avLst/>
          </a:prstGeom>
        </p:spPr>
        <p:txBody>
          <a:bodyPr>
            <a:noAutofit/>
          </a:bodyPr>
          <a:p>
            <a:endParaRPr b="0" lang="es-ES" sz="2000" spc="-1" strike="noStrike">
              <a:latin typeface="Arial"/>
            </a:endParaRPr>
          </a:p>
        </p:txBody>
      </p:sp>
      <p:sp>
        <p:nvSpPr>
          <p:cNvPr id="312" name="TextShape 3"/>
          <p:cNvSpPr txBox="1"/>
          <p:nvPr/>
        </p:nvSpPr>
        <p:spPr>
          <a:xfrm>
            <a:off x="3884760" y="8685360"/>
            <a:ext cx="2971440" cy="458280"/>
          </a:xfrm>
          <a:prstGeom prst="rect">
            <a:avLst/>
          </a:prstGeom>
          <a:noFill/>
          <a:ln>
            <a:noFill/>
          </a:ln>
        </p:spPr>
        <p:txBody>
          <a:bodyPr anchor="b">
            <a:noAutofit/>
          </a:bodyPr>
          <a:p>
            <a:pPr algn="r">
              <a:lnSpc>
                <a:spcPct val="100000"/>
              </a:lnSpc>
            </a:pPr>
            <a:fld id="{808F8C34-96B4-4A89-B4C9-D76A19F1CC83}" type="slidenum">
              <a:rPr b="0" lang="es-ES" sz="1200" spc="-1" strike="noStrike">
                <a:solidFill>
                  <a:srgbClr val="000000"/>
                </a:solidFill>
                <a:latin typeface="+mn-lt"/>
                <a:ea typeface="+mn-ea"/>
              </a:rPr>
              <a:t>&lt;número&gt;</a:t>
            </a:fld>
            <a:endParaRPr b="0" lang="es-ES" sz="1200" spc="-1" strike="noStrike">
              <a:latin typeface="Times New Roman"/>
            </a:endParaRPr>
          </a:p>
        </p:txBody>
      </p:sp>
      <p:sp>
        <p:nvSpPr>
          <p:cNvPr id="313" name="TextShape 4"/>
          <p:cNvSpPr txBox="1"/>
          <p:nvPr/>
        </p:nvSpPr>
        <p:spPr>
          <a:xfrm>
            <a:off x="0" y="8685360"/>
            <a:ext cx="2971440" cy="458280"/>
          </a:xfrm>
          <a:prstGeom prst="rect">
            <a:avLst/>
          </a:prstGeom>
          <a:noFill/>
          <a:ln>
            <a:noFill/>
          </a:ln>
        </p:spPr>
        <p:txBody>
          <a:bodyPr anchor="b">
            <a:noAutofit/>
          </a:bodyPr>
          <a:p>
            <a:pPr>
              <a:lnSpc>
                <a:spcPct val="100000"/>
              </a:lnSpc>
            </a:pPr>
            <a:r>
              <a:rPr b="0" lang="es-ES" sz="1200" spc="-1" strike="noStrike">
                <a:solidFill>
                  <a:srgbClr val="000000"/>
                </a:solidFill>
                <a:latin typeface="+mn-lt"/>
                <a:ea typeface="+mn-ea"/>
              </a:rPr>
              <a:t>Si tienes</a:t>
            </a:r>
            <a:endParaRPr b="0" lang="es-ES" sz="1200" spc="-1" strike="noStrike">
              <a:latin typeface="Times New Roman"/>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4" name="PlaceHolder 1"/>
          <p:cNvSpPr>
            <a:spLocks noGrp="1"/>
          </p:cNvSpPr>
          <p:nvPr>
            <p:ph type="sldImg"/>
          </p:nvPr>
        </p:nvSpPr>
        <p:spPr>
          <a:xfrm>
            <a:off x="685800" y="1143000"/>
            <a:ext cx="5486040" cy="3085920"/>
          </a:xfrm>
          <a:prstGeom prst="rect">
            <a:avLst/>
          </a:prstGeom>
        </p:spPr>
      </p:sp>
      <p:sp>
        <p:nvSpPr>
          <p:cNvPr id="255" name="PlaceHolder 2"/>
          <p:cNvSpPr>
            <a:spLocks noGrp="1"/>
          </p:cNvSpPr>
          <p:nvPr>
            <p:ph type="body"/>
          </p:nvPr>
        </p:nvSpPr>
        <p:spPr>
          <a:xfrm>
            <a:off x="685800" y="4400640"/>
            <a:ext cx="5486040" cy="3600000"/>
          </a:xfrm>
          <a:prstGeom prst="rect">
            <a:avLst/>
          </a:prstGeom>
        </p:spPr>
        <p:txBody>
          <a:bodyPr>
            <a:noAutofit/>
          </a:bodyPr>
          <a:p>
            <a:endParaRPr b="0" lang="es-ES" sz="2000" spc="-1" strike="noStrike">
              <a:latin typeface="Arial"/>
            </a:endParaRPr>
          </a:p>
        </p:txBody>
      </p:sp>
      <p:sp>
        <p:nvSpPr>
          <p:cNvPr id="256" name="TextShape 3"/>
          <p:cNvSpPr txBox="1"/>
          <p:nvPr/>
        </p:nvSpPr>
        <p:spPr>
          <a:xfrm>
            <a:off x="3884760" y="8685360"/>
            <a:ext cx="2971440" cy="458280"/>
          </a:xfrm>
          <a:prstGeom prst="rect">
            <a:avLst/>
          </a:prstGeom>
          <a:noFill/>
          <a:ln>
            <a:noFill/>
          </a:ln>
        </p:spPr>
        <p:txBody>
          <a:bodyPr anchor="b">
            <a:noAutofit/>
          </a:bodyPr>
          <a:p>
            <a:pPr algn="r">
              <a:lnSpc>
                <a:spcPct val="100000"/>
              </a:lnSpc>
            </a:pPr>
            <a:fld id="{9395D0CF-DAFC-4200-A7F6-203DDFC78BC6}" type="slidenum">
              <a:rPr b="0" lang="es-ES" sz="1200" spc="-1" strike="noStrike">
                <a:solidFill>
                  <a:srgbClr val="000000"/>
                </a:solidFill>
                <a:latin typeface="+mn-lt"/>
                <a:ea typeface="+mn-ea"/>
              </a:rPr>
              <a:t>&lt;número&gt;</a:t>
            </a:fld>
            <a:endParaRPr b="0" lang="es-ES" sz="1200" spc="-1" strike="noStrike">
              <a:latin typeface="Times New Roman"/>
            </a:endParaRPr>
          </a:p>
        </p:txBody>
      </p:sp>
      <p:sp>
        <p:nvSpPr>
          <p:cNvPr id="257" name="TextShape 4"/>
          <p:cNvSpPr txBox="1"/>
          <p:nvPr/>
        </p:nvSpPr>
        <p:spPr>
          <a:xfrm>
            <a:off x="0" y="8685360"/>
            <a:ext cx="2971440" cy="458280"/>
          </a:xfrm>
          <a:prstGeom prst="rect">
            <a:avLst/>
          </a:prstGeom>
          <a:noFill/>
          <a:ln>
            <a:noFill/>
          </a:ln>
        </p:spPr>
        <p:txBody>
          <a:bodyPr anchor="b">
            <a:noAutofit/>
          </a:bodyPr>
          <a:p>
            <a:pPr>
              <a:lnSpc>
                <a:spcPct val="100000"/>
              </a:lnSpc>
            </a:pPr>
            <a:r>
              <a:rPr b="0" lang="es-ES" sz="1200" spc="-1" strike="noStrike">
                <a:solidFill>
                  <a:srgbClr val="000000"/>
                </a:solidFill>
                <a:latin typeface="+mn-lt"/>
                <a:ea typeface="+mn-ea"/>
              </a:rPr>
              <a:t>Si tienes</a:t>
            </a:r>
            <a:endParaRPr b="0" lang="es-ES" sz="1200" spc="-1" strike="noStrike">
              <a:latin typeface="Times New Roman"/>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8" name="PlaceHolder 1"/>
          <p:cNvSpPr>
            <a:spLocks noGrp="1"/>
          </p:cNvSpPr>
          <p:nvPr>
            <p:ph type="sldImg"/>
          </p:nvPr>
        </p:nvSpPr>
        <p:spPr>
          <a:xfrm>
            <a:off x="685800" y="1143000"/>
            <a:ext cx="5486040" cy="3085920"/>
          </a:xfrm>
          <a:prstGeom prst="rect">
            <a:avLst/>
          </a:prstGeom>
        </p:spPr>
      </p:sp>
      <p:sp>
        <p:nvSpPr>
          <p:cNvPr id="259" name="PlaceHolder 2"/>
          <p:cNvSpPr>
            <a:spLocks noGrp="1"/>
          </p:cNvSpPr>
          <p:nvPr>
            <p:ph type="body"/>
          </p:nvPr>
        </p:nvSpPr>
        <p:spPr>
          <a:xfrm>
            <a:off x="685800" y="4400640"/>
            <a:ext cx="5486040" cy="3600000"/>
          </a:xfrm>
          <a:prstGeom prst="rect">
            <a:avLst/>
          </a:prstGeom>
        </p:spPr>
        <p:txBody>
          <a:bodyPr>
            <a:noAutofit/>
          </a:bodyPr>
          <a:p>
            <a:endParaRPr b="0" lang="es-ES" sz="2000" spc="-1" strike="noStrike">
              <a:latin typeface="Arial"/>
            </a:endParaRPr>
          </a:p>
        </p:txBody>
      </p:sp>
      <p:sp>
        <p:nvSpPr>
          <p:cNvPr id="260" name="TextShape 3"/>
          <p:cNvSpPr txBox="1"/>
          <p:nvPr/>
        </p:nvSpPr>
        <p:spPr>
          <a:xfrm>
            <a:off x="3884760" y="8685360"/>
            <a:ext cx="2971440" cy="458280"/>
          </a:xfrm>
          <a:prstGeom prst="rect">
            <a:avLst/>
          </a:prstGeom>
          <a:noFill/>
          <a:ln>
            <a:noFill/>
          </a:ln>
        </p:spPr>
        <p:txBody>
          <a:bodyPr anchor="b">
            <a:noAutofit/>
          </a:bodyPr>
          <a:p>
            <a:pPr algn="r">
              <a:lnSpc>
                <a:spcPct val="100000"/>
              </a:lnSpc>
            </a:pPr>
            <a:fld id="{4CF8F9B7-F6D7-43B1-82A5-1AFA6D74F9F6}" type="slidenum">
              <a:rPr b="0" lang="es-ES" sz="1200" spc="-1" strike="noStrike">
                <a:solidFill>
                  <a:srgbClr val="000000"/>
                </a:solidFill>
                <a:latin typeface="+mn-lt"/>
                <a:ea typeface="+mn-ea"/>
              </a:rPr>
              <a:t>&lt;número&gt;</a:t>
            </a:fld>
            <a:endParaRPr b="0" lang="es-ES" sz="1200" spc="-1" strike="noStrike">
              <a:latin typeface="Times New Roman"/>
            </a:endParaRPr>
          </a:p>
        </p:txBody>
      </p:sp>
      <p:sp>
        <p:nvSpPr>
          <p:cNvPr id="261" name="TextShape 4"/>
          <p:cNvSpPr txBox="1"/>
          <p:nvPr/>
        </p:nvSpPr>
        <p:spPr>
          <a:xfrm>
            <a:off x="0" y="8685360"/>
            <a:ext cx="2971440" cy="458280"/>
          </a:xfrm>
          <a:prstGeom prst="rect">
            <a:avLst/>
          </a:prstGeom>
          <a:noFill/>
          <a:ln>
            <a:noFill/>
          </a:ln>
        </p:spPr>
        <p:txBody>
          <a:bodyPr anchor="b">
            <a:noAutofit/>
          </a:bodyPr>
          <a:p>
            <a:pPr>
              <a:lnSpc>
                <a:spcPct val="100000"/>
              </a:lnSpc>
            </a:pPr>
            <a:r>
              <a:rPr b="0" lang="es-ES" sz="1200" spc="-1" strike="noStrike">
                <a:solidFill>
                  <a:srgbClr val="000000"/>
                </a:solidFill>
                <a:latin typeface="+mn-lt"/>
                <a:ea typeface="+mn-ea"/>
              </a:rPr>
              <a:t>Si tienes</a:t>
            </a:r>
            <a:endParaRPr b="0" lang="es-ES" sz="1200" spc="-1" strike="noStrike">
              <a:latin typeface="Times New Roman"/>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2" name="PlaceHolder 1"/>
          <p:cNvSpPr>
            <a:spLocks noGrp="1"/>
          </p:cNvSpPr>
          <p:nvPr>
            <p:ph type="sldImg"/>
          </p:nvPr>
        </p:nvSpPr>
        <p:spPr>
          <a:xfrm>
            <a:off x="685800" y="1143000"/>
            <a:ext cx="5486040" cy="3085920"/>
          </a:xfrm>
          <a:prstGeom prst="rect">
            <a:avLst/>
          </a:prstGeom>
        </p:spPr>
      </p:sp>
      <p:sp>
        <p:nvSpPr>
          <p:cNvPr id="263" name="PlaceHolder 2"/>
          <p:cNvSpPr>
            <a:spLocks noGrp="1"/>
          </p:cNvSpPr>
          <p:nvPr>
            <p:ph type="body"/>
          </p:nvPr>
        </p:nvSpPr>
        <p:spPr>
          <a:xfrm>
            <a:off x="685800" y="4400640"/>
            <a:ext cx="5486040" cy="3600000"/>
          </a:xfrm>
          <a:prstGeom prst="rect">
            <a:avLst/>
          </a:prstGeom>
        </p:spPr>
        <p:txBody>
          <a:bodyPr>
            <a:noAutofit/>
          </a:bodyPr>
          <a:p>
            <a:endParaRPr b="0" lang="es-ES" sz="2000" spc="-1" strike="noStrike">
              <a:latin typeface="Arial"/>
            </a:endParaRPr>
          </a:p>
        </p:txBody>
      </p:sp>
      <p:sp>
        <p:nvSpPr>
          <p:cNvPr id="264" name="TextShape 3"/>
          <p:cNvSpPr txBox="1"/>
          <p:nvPr/>
        </p:nvSpPr>
        <p:spPr>
          <a:xfrm>
            <a:off x="3884760" y="8685360"/>
            <a:ext cx="2971440" cy="458280"/>
          </a:xfrm>
          <a:prstGeom prst="rect">
            <a:avLst/>
          </a:prstGeom>
          <a:noFill/>
          <a:ln>
            <a:noFill/>
          </a:ln>
        </p:spPr>
        <p:txBody>
          <a:bodyPr anchor="b">
            <a:noAutofit/>
          </a:bodyPr>
          <a:p>
            <a:pPr algn="r">
              <a:lnSpc>
                <a:spcPct val="100000"/>
              </a:lnSpc>
            </a:pPr>
            <a:fld id="{BA850DB3-18CA-4FFC-B29C-4101C727D0EC}" type="slidenum">
              <a:rPr b="0" lang="es-ES" sz="1200" spc="-1" strike="noStrike">
                <a:solidFill>
                  <a:srgbClr val="000000"/>
                </a:solidFill>
                <a:latin typeface="+mn-lt"/>
                <a:ea typeface="+mn-ea"/>
              </a:rPr>
              <a:t>&lt;número&gt;</a:t>
            </a:fld>
            <a:endParaRPr b="0" lang="es-ES" sz="1200" spc="-1" strike="noStrike">
              <a:latin typeface="Times New Roman"/>
            </a:endParaRPr>
          </a:p>
        </p:txBody>
      </p:sp>
      <p:sp>
        <p:nvSpPr>
          <p:cNvPr id="265" name="TextShape 4"/>
          <p:cNvSpPr txBox="1"/>
          <p:nvPr/>
        </p:nvSpPr>
        <p:spPr>
          <a:xfrm>
            <a:off x="0" y="8685360"/>
            <a:ext cx="2971440" cy="458280"/>
          </a:xfrm>
          <a:prstGeom prst="rect">
            <a:avLst/>
          </a:prstGeom>
          <a:noFill/>
          <a:ln>
            <a:noFill/>
          </a:ln>
        </p:spPr>
        <p:txBody>
          <a:bodyPr anchor="b">
            <a:noAutofit/>
          </a:bodyPr>
          <a:p>
            <a:pPr>
              <a:lnSpc>
                <a:spcPct val="100000"/>
              </a:lnSpc>
            </a:pPr>
            <a:r>
              <a:rPr b="0" lang="es-ES" sz="1200" spc="-1" strike="noStrike">
                <a:solidFill>
                  <a:srgbClr val="000000"/>
                </a:solidFill>
                <a:latin typeface="+mn-lt"/>
                <a:ea typeface="+mn-ea"/>
              </a:rPr>
              <a:t>Si tienes</a:t>
            </a:r>
            <a:endParaRPr b="0" lang="es-ES" sz="1200" spc="-1" strike="noStrike">
              <a:latin typeface="Times New Roman"/>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6" name="PlaceHolder 1"/>
          <p:cNvSpPr>
            <a:spLocks noGrp="1"/>
          </p:cNvSpPr>
          <p:nvPr>
            <p:ph type="sldImg"/>
          </p:nvPr>
        </p:nvSpPr>
        <p:spPr>
          <a:xfrm>
            <a:off x="685800" y="1143000"/>
            <a:ext cx="5486040" cy="3085920"/>
          </a:xfrm>
          <a:prstGeom prst="rect">
            <a:avLst/>
          </a:prstGeom>
        </p:spPr>
      </p:sp>
      <p:sp>
        <p:nvSpPr>
          <p:cNvPr id="267" name="PlaceHolder 2"/>
          <p:cNvSpPr>
            <a:spLocks noGrp="1"/>
          </p:cNvSpPr>
          <p:nvPr>
            <p:ph type="body"/>
          </p:nvPr>
        </p:nvSpPr>
        <p:spPr>
          <a:xfrm>
            <a:off x="685800" y="4400640"/>
            <a:ext cx="5486040" cy="3600000"/>
          </a:xfrm>
          <a:prstGeom prst="rect">
            <a:avLst/>
          </a:prstGeom>
        </p:spPr>
        <p:txBody>
          <a:bodyPr>
            <a:noAutofit/>
          </a:bodyPr>
          <a:p>
            <a:endParaRPr b="0" lang="es-ES" sz="2000" spc="-1" strike="noStrike">
              <a:latin typeface="Arial"/>
            </a:endParaRPr>
          </a:p>
        </p:txBody>
      </p:sp>
      <p:sp>
        <p:nvSpPr>
          <p:cNvPr id="268" name="TextShape 3"/>
          <p:cNvSpPr txBox="1"/>
          <p:nvPr/>
        </p:nvSpPr>
        <p:spPr>
          <a:xfrm>
            <a:off x="3884760" y="8685360"/>
            <a:ext cx="2971440" cy="458280"/>
          </a:xfrm>
          <a:prstGeom prst="rect">
            <a:avLst/>
          </a:prstGeom>
          <a:noFill/>
          <a:ln>
            <a:noFill/>
          </a:ln>
        </p:spPr>
        <p:txBody>
          <a:bodyPr anchor="b">
            <a:noAutofit/>
          </a:bodyPr>
          <a:p>
            <a:pPr algn="r">
              <a:lnSpc>
                <a:spcPct val="100000"/>
              </a:lnSpc>
            </a:pPr>
            <a:fld id="{A1E5D4BF-76B1-4215-830F-28E661991865}" type="slidenum">
              <a:rPr b="0" lang="es-ES" sz="1200" spc="-1" strike="noStrike">
                <a:solidFill>
                  <a:srgbClr val="000000"/>
                </a:solidFill>
                <a:latin typeface="+mn-lt"/>
                <a:ea typeface="+mn-ea"/>
              </a:rPr>
              <a:t>&lt;número&gt;</a:t>
            </a:fld>
            <a:endParaRPr b="0" lang="es-ES" sz="1200" spc="-1" strike="noStrike">
              <a:latin typeface="Times New Roman"/>
            </a:endParaRPr>
          </a:p>
        </p:txBody>
      </p:sp>
      <p:sp>
        <p:nvSpPr>
          <p:cNvPr id="269" name="TextShape 4"/>
          <p:cNvSpPr txBox="1"/>
          <p:nvPr/>
        </p:nvSpPr>
        <p:spPr>
          <a:xfrm>
            <a:off x="0" y="8685360"/>
            <a:ext cx="2971440" cy="458280"/>
          </a:xfrm>
          <a:prstGeom prst="rect">
            <a:avLst/>
          </a:prstGeom>
          <a:noFill/>
          <a:ln>
            <a:noFill/>
          </a:ln>
        </p:spPr>
        <p:txBody>
          <a:bodyPr anchor="b">
            <a:noAutofit/>
          </a:bodyPr>
          <a:p>
            <a:pPr>
              <a:lnSpc>
                <a:spcPct val="100000"/>
              </a:lnSpc>
            </a:pPr>
            <a:r>
              <a:rPr b="0" lang="es-ES" sz="1200" spc="-1" strike="noStrike">
                <a:solidFill>
                  <a:srgbClr val="000000"/>
                </a:solidFill>
                <a:latin typeface="+mn-lt"/>
                <a:ea typeface="+mn-ea"/>
              </a:rPr>
              <a:t>Si tienes</a:t>
            </a:r>
            <a:endParaRPr b="0" lang="es-ES" sz="1200" spc="-1" strike="noStrike">
              <a:latin typeface="Times New Roman"/>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0" name="PlaceHolder 1"/>
          <p:cNvSpPr>
            <a:spLocks noGrp="1"/>
          </p:cNvSpPr>
          <p:nvPr>
            <p:ph type="sldImg"/>
          </p:nvPr>
        </p:nvSpPr>
        <p:spPr>
          <a:xfrm>
            <a:off x="685800" y="1143000"/>
            <a:ext cx="5486040" cy="3085920"/>
          </a:xfrm>
          <a:prstGeom prst="rect">
            <a:avLst/>
          </a:prstGeom>
        </p:spPr>
      </p:sp>
      <p:sp>
        <p:nvSpPr>
          <p:cNvPr id="271" name="PlaceHolder 2"/>
          <p:cNvSpPr>
            <a:spLocks noGrp="1"/>
          </p:cNvSpPr>
          <p:nvPr>
            <p:ph type="body"/>
          </p:nvPr>
        </p:nvSpPr>
        <p:spPr>
          <a:xfrm>
            <a:off x="685800" y="4400640"/>
            <a:ext cx="5486040" cy="3600000"/>
          </a:xfrm>
          <a:prstGeom prst="rect">
            <a:avLst/>
          </a:prstGeom>
        </p:spPr>
        <p:txBody>
          <a:bodyPr>
            <a:noAutofit/>
          </a:bodyPr>
          <a:p>
            <a:endParaRPr b="0" lang="es-ES" sz="2000" spc="-1" strike="noStrike">
              <a:latin typeface="Arial"/>
            </a:endParaRPr>
          </a:p>
        </p:txBody>
      </p:sp>
      <p:sp>
        <p:nvSpPr>
          <p:cNvPr id="272" name="TextShape 3"/>
          <p:cNvSpPr txBox="1"/>
          <p:nvPr/>
        </p:nvSpPr>
        <p:spPr>
          <a:xfrm>
            <a:off x="3884760" y="8685360"/>
            <a:ext cx="2971440" cy="458280"/>
          </a:xfrm>
          <a:prstGeom prst="rect">
            <a:avLst/>
          </a:prstGeom>
          <a:noFill/>
          <a:ln>
            <a:noFill/>
          </a:ln>
        </p:spPr>
        <p:txBody>
          <a:bodyPr anchor="b">
            <a:noAutofit/>
          </a:bodyPr>
          <a:p>
            <a:pPr algn="r">
              <a:lnSpc>
                <a:spcPct val="100000"/>
              </a:lnSpc>
            </a:pPr>
            <a:fld id="{606031F7-966F-41FA-AF6B-5199E8F10DA2}" type="slidenum">
              <a:rPr b="0" lang="es-ES" sz="1200" spc="-1" strike="noStrike">
                <a:solidFill>
                  <a:srgbClr val="000000"/>
                </a:solidFill>
                <a:latin typeface="+mn-lt"/>
                <a:ea typeface="+mn-ea"/>
              </a:rPr>
              <a:t>&lt;número&gt;</a:t>
            </a:fld>
            <a:endParaRPr b="0" lang="es-ES" sz="1200" spc="-1" strike="noStrike">
              <a:latin typeface="Times New Roman"/>
            </a:endParaRPr>
          </a:p>
        </p:txBody>
      </p:sp>
      <p:sp>
        <p:nvSpPr>
          <p:cNvPr id="273" name="TextShape 4"/>
          <p:cNvSpPr txBox="1"/>
          <p:nvPr/>
        </p:nvSpPr>
        <p:spPr>
          <a:xfrm>
            <a:off x="0" y="8685360"/>
            <a:ext cx="2971440" cy="458280"/>
          </a:xfrm>
          <a:prstGeom prst="rect">
            <a:avLst/>
          </a:prstGeom>
          <a:noFill/>
          <a:ln>
            <a:noFill/>
          </a:ln>
        </p:spPr>
        <p:txBody>
          <a:bodyPr anchor="b">
            <a:noAutofit/>
          </a:bodyPr>
          <a:p>
            <a:pPr>
              <a:lnSpc>
                <a:spcPct val="100000"/>
              </a:lnSpc>
            </a:pPr>
            <a:r>
              <a:rPr b="0" lang="es-ES" sz="1200" spc="-1" strike="noStrike">
                <a:solidFill>
                  <a:srgbClr val="000000"/>
                </a:solidFill>
                <a:latin typeface="+mn-lt"/>
                <a:ea typeface="+mn-ea"/>
              </a:rPr>
              <a:t>Si tienes</a:t>
            </a:r>
            <a:endParaRPr b="0" lang="es-ES" sz="1200" spc="-1" strike="noStrike">
              <a:latin typeface="Times New Roman"/>
            </a:endParaRPr>
          </a:p>
        </p:txBody>
      </p:sp>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4" name="PlaceHolder 1"/>
          <p:cNvSpPr>
            <a:spLocks noGrp="1"/>
          </p:cNvSpPr>
          <p:nvPr>
            <p:ph type="sldImg"/>
          </p:nvPr>
        </p:nvSpPr>
        <p:spPr>
          <a:xfrm>
            <a:off x="685800" y="1143000"/>
            <a:ext cx="5486040" cy="3085920"/>
          </a:xfrm>
          <a:prstGeom prst="rect">
            <a:avLst/>
          </a:prstGeom>
        </p:spPr>
      </p:sp>
      <p:sp>
        <p:nvSpPr>
          <p:cNvPr id="275" name="PlaceHolder 2"/>
          <p:cNvSpPr>
            <a:spLocks noGrp="1"/>
          </p:cNvSpPr>
          <p:nvPr>
            <p:ph type="body"/>
          </p:nvPr>
        </p:nvSpPr>
        <p:spPr>
          <a:xfrm>
            <a:off x="685800" y="4400640"/>
            <a:ext cx="5486040" cy="3600000"/>
          </a:xfrm>
          <a:prstGeom prst="rect">
            <a:avLst/>
          </a:prstGeom>
        </p:spPr>
        <p:txBody>
          <a:bodyPr>
            <a:noAutofit/>
          </a:bodyPr>
          <a:p>
            <a:endParaRPr b="0" lang="es-ES" sz="2000" spc="-1" strike="noStrike">
              <a:latin typeface="Arial"/>
            </a:endParaRPr>
          </a:p>
        </p:txBody>
      </p:sp>
      <p:sp>
        <p:nvSpPr>
          <p:cNvPr id="276" name="TextShape 3"/>
          <p:cNvSpPr txBox="1"/>
          <p:nvPr/>
        </p:nvSpPr>
        <p:spPr>
          <a:xfrm>
            <a:off x="3884760" y="8685360"/>
            <a:ext cx="2971440" cy="458280"/>
          </a:xfrm>
          <a:prstGeom prst="rect">
            <a:avLst/>
          </a:prstGeom>
          <a:noFill/>
          <a:ln>
            <a:noFill/>
          </a:ln>
        </p:spPr>
        <p:txBody>
          <a:bodyPr anchor="b">
            <a:noAutofit/>
          </a:bodyPr>
          <a:p>
            <a:pPr algn="r">
              <a:lnSpc>
                <a:spcPct val="100000"/>
              </a:lnSpc>
            </a:pPr>
            <a:fld id="{B4690AFF-B2CA-4D5E-BC09-B8068FB1D51E}" type="slidenum">
              <a:rPr b="0" lang="es-ES" sz="1200" spc="-1" strike="noStrike">
                <a:solidFill>
                  <a:srgbClr val="000000"/>
                </a:solidFill>
                <a:latin typeface="+mn-lt"/>
                <a:ea typeface="+mn-ea"/>
              </a:rPr>
              <a:t>&lt;número&gt;</a:t>
            </a:fld>
            <a:endParaRPr b="0" lang="es-ES" sz="1200" spc="-1" strike="noStrike">
              <a:latin typeface="Times New Roman"/>
            </a:endParaRPr>
          </a:p>
        </p:txBody>
      </p:sp>
      <p:sp>
        <p:nvSpPr>
          <p:cNvPr id="277" name="TextShape 4"/>
          <p:cNvSpPr txBox="1"/>
          <p:nvPr/>
        </p:nvSpPr>
        <p:spPr>
          <a:xfrm>
            <a:off x="0" y="8685360"/>
            <a:ext cx="2971440" cy="458280"/>
          </a:xfrm>
          <a:prstGeom prst="rect">
            <a:avLst/>
          </a:prstGeom>
          <a:noFill/>
          <a:ln>
            <a:noFill/>
          </a:ln>
        </p:spPr>
        <p:txBody>
          <a:bodyPr anchor="b">
            <a:noAutofit/>
          </a:bodyPr>
          <a:p>
            <a:pPr>
              <a:lnSpc>
                <a:spcPct val="100000"/>
              </a:lnSpc>
            </a:pPr>
            <a:r>
              <a:rPr b="0" lang="es-ES" sz="1200" spc="-1" strike="noStrike">
                <a:solidFill>
                  <a:srgbClr val="000000"/>
                </a:solidFill>
                <a:latin typeface="+mn-lt"/>
                <a:ea typeface="+mn-ea"/>
              </a:rPr>
              <a:t>Si tienes</a:t>
            </a:r>
            <a:endParaRPr b="0" lang="es-ES" sz="1200" spc="-1" strike="noStrike">
              <a:latin typeface="Times New Roman"/>
            </a:endParaRPr>
          </a:p>
        </p:txBody>
      </p:sp>
    </p:spTree>
  </p:cSld>
</p:note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8" name="PlaceHolder 1"/>
          <p:cNvSpPr>
            <a:spLocks noGrp="1"/>
          </p:cNvSpPr>
          <p:nvPr>
            <p:ph type="sldImg"/>
          </p:nvPr>
        </p:nvSpPr>
        <p:spPr>
          <a:xfrm>
            <a:off x="685800" y="1143000"/>
            <a:ext cx="5486040" cy="3085920"/>
          </a:xfrm>
          <a:prstGeom prst="rect">
            <a:avLst/>
          </a:prstGeom>
        </p:spPr>
      </p:sp>
      <p:sp>
        <p:nvSpPr>
          <p:cNvPr id="279" name="PlaceHolder 2"/>
          <p:cNvSpPr>
            <a:spLocks noGrp="1"/>
          </p:cNvSpPr>
          <p:nvPr>
            <p:ph type="body"/>
          </p:nvPr>
        </p:nvSpPr>
        <p:spPr>
          <a:xfrm>
            <a:off x="685800" y="4400640"/>
            <a:ext cx="5486040" cy="3600000"/>
          </a:xfrm>
          <a:prstGeom prst="rect">
            <a:avLst/>
          </a:prstGeom>
        </p:spPr>
        <p:txBody>
          <a:bodyPr>
            <a:noAutofit/>
          </a:bodyPr>
          <a:p>
            <a:endParaRPr b="0" lang="es-ES" sz="2000" spc="-1" strike="noStrike">
              <a:latin typeface="Arial"/>
            </a:endParaRPr>
          </a:p>
        </p:txBody>
      </p:sp>
      <p:sp>
        <p:nvSpPr>
          <p:cNvPr id="280" name="TextShape 3"/>
          <p:cNvSpPr txBox="1"/>
          <p:nvPr/>
        </p:nvSpPr>
        <p:spPr>
          <a:xfrm>
            <a:off x="3884760" y="8685360"/>
            <a:ext cx="2971440" cy="458280"/>
          </a:xfrm>
          <a:prstGeom prst="rect">
            <a:avLst/>
          </a:prstGeom>
          <a:noFill/>
          <a:ln>
            <a:noFill/>
          </a:ln>
        </p:spPr>
        <p:txBody>
          <a:bodyPr anchor="b">
            <a:noAutofit/>
          </a:bodyPr>
          <a:p>
            <a:pPr algn="r">
              <a:lnSpc>
                <a:spcPct val="100000"/>
              </a:lnSpc>
            </a:pPr>
            <a:fld id="{6DCB4F63-A9B6-4BE5-B87F-C9B50F2F3A1E}" type="slidenum">
              <a:rPr b="0" lang="es-ES" sz="1200" spc="-1" strike="noStrike">
                <a:solidFill>
                  <a:srgbClr val="000000"/>
                </a:solidFill>
                <a:latin typeface="+mn-lt"/>
                <a:ea typeface="+mn-ea"/>
              </a:rPr>
              <a:t>&lt;número&gt;</a:t>
            </a:fld>
            <a:endParaRPr b="0" lang="es-ES" sz="1200" spc="-1" strike="noStrike">
              <a:latin typeface="Times New Roman"/>
            </a:endParaRPr>
          </a:p>
        </p:txBody>
      </p:sp>
      <p:sp>
        <p:nvSpPr>
          <p:cNvPr id="281" name="TextShape 4"/>
          <p:cNvSpPr txBox="1"/>
          <p:nvPr/>
        </p:nvSpPr>
        <p:spPr>
          <a:xfrm>
            <a:off x="0" y="8685360"/>
            <a:ext cx="2971440" cy="458280"/>
          </a:xfrm>
          <a:prstGeom prst="rect">
            <a:avLst/>
          </a:prstGeom>
          <a:noFill/>
          <a:ln>
            <a:noFill/>
          </a:ln>
        </p:spPr>
        <p:txBody>
          <a:bodyPr anchor="b">
            <a:noAutofit/>
          </a:bodyPr>
          <a:p>
            <a:pPr>
              <a:lnSpc>
                <a:spcPct val="100000"/>
              </a:lnSpc>
            </a:pPr>
            <a:r>
              <a:rPr b="0" lang="es-ES" sz="1200" spc="-1" strike="noStrike">
                <a:solidFill>
                  <a:srgbClr val="000000"/>
                </a:solidFill>
                <a:latin typeface="+mn-lt"/>
                <a:ea typeface="+mn-ea"/>
              </a:rPr>
              <a:t>Si tienes</a:t>
            </a:r>
            <a:endParaRPr b="0" lang="es-ES"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30" name="PlaceHolder 2"/>
          <p:cNvSpPr>
            <a:spLocks noGrp="1"/>
          </p:cNvSpPr>
          <p:nvPr>
            <p:ph type="body"/>
          </p:nvPr>
        </p:nvSpPr>
        <p:spPr>
          <a:xfrm>
            <a:off x="4195800" y="2721240"/>
            <a:ext cx="3876480" cy="369000"/>
          </a:xfrm>
          <a:prstGeom prst="rect">
            <a:avLst/>
          </a:prstGeom>
        </p:spPr>
        <p:txBody>
          <a:bodyPr lIns="0" rIns="0" tIns="0" bIns="0">
            <a:normAutofit/>
          </a:bodyPr>
          <a:p>
            <a:endParaRPr b="0" lang="es-ES" sz="1600" spc="-1" strike="noStrike">
              <a:solidFill>
                <a:srgbClr val="6c3088"/>
              </a:solidFill>
              <a:latin typeface="Arial"/>
            </a:endParaRPr>
          </a:p>
        </p:txBody>
      </p:sp>
      <p:sp>
        <p:nvSpPr>
          <p:cNvPr id="31" name="PlaceHolder 3"/>
          <p:cNvSpPr>
            <a:spLocks noGrp="1"/>
          </p:cNvSpPr>
          <p:nvPr>
            <p:ph type="body"/>
          </p:nvPr>
        </p:nvSpPr>
        <p:spPr>
          <a:xfrm>
            <a:off x="4195800" y="3125520"/>
            <a:ext cx="3876480" cy="369000"/>
          </a:xfrm>
          <a:prstGeom prst="rect">
            <a:avLst/>
          </a:prstGeom>
        </p:spPr>
        <p:txBody>
          <a:bodyPr lIns="0" rIns="0" tIns="0" bIns="0">
            <a:normAutofit/>
          </a:bodyPr>
          <a:p>
            <a:endParaRPr b="0" lang="es-ES" sz="1600" spc="-1" strike="noStrike">
              <a:solidFill>
                <a:srgbClr val="6c3088"/>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33" name="PlaceHolder 2"/>
          <p:cNvSpPr>
            <a:spLocks noGrp="1"/>
          </p:cNvSpPr>
          <p:nvPr>
            <p:ph type="body"/>
          </p:nvPr>
        </p:nvSpPr>
        <p:spPr>
          <a:xfrm>
            <a:off x="4195800" y="272124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
        <p:nvSpPr>
          <p:cNvPr id="34" name="PlaceHolder 3"/>
          <p:cNvSpPr>
            <a:spLocks noGrp="1"/>
          </p:cNvSpPr>
          <p:nvPr>
            <p:ph type="body"/>
          </p:nvPr>
        </p:nvSpPr>
        <p:spPr>
          <a:xfrm>
            <a:off x="6182280" y="272124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
        <p:nvSpPr>
          <p:cNvPr id="35" name="PlaceHolder 4"/>
          <p:cNvSpPr>
            <a:spLocks noGrp="1"/>
          </p:cNvSpPr>
          <p:nvPr>
            <p:ph type="body"/>
          </p:nvPr>
        </p:nvSpPr>
        <p:spPr>
          <a:xfrm>
            <a:off x="4195800" y="312552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
        <p:nvSpPr>
          <p:cNvPr id="36" name="PlaceHolder 5"/>
          <p:cNvSpPr>
            <a:spLocks noGrp="1"/>
          </p:cNvSpPr>
          <p:nvPr>
            <p:ph type="body"/>
          </p:nvPr>
        </p:nvSpPr>
        <p:spPr>
          <a:xfrm>
            <a:off x="6182280" y="312552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38" name="PlaceHolder 2"/>
          <p:cNvSpPr>
            <a:spLocks noGrp="1"/>
          </p:cNvSpPr>
          <p:nvPr>
            <p:ph type="body"/>
          </p:nvPr>
        </p:nvSpPr>
        <p:spPr>
          <a:xfrm>
            <a:off x="4195800" y="2721240"/>
            <a:ext cx="1248120" cy="369000"/>
          </a:xfrm>
          <a:prstGeom prst="rect">
            <a:avLst/>
          </a:prstGeom>
        </p:spPr>
        <p:txBody>
          <a:bodyPr lIns="0" rIns="0" tIns="0" bIns="0">
            <a:normAutofit fontScale="30000"/>
          </a:bodyPr>
          <a:p>
            <a:endParaRPr b="0" lang="es-ES" sz="1600" spc="-1" strike="noStrike">
              <a:solidFill>
                <a:srgbClr val="6c3088"/>
              </a:solidFill>
              <a:latin typeface="Arial"/>
            </a:endParaRPr>
          </a:p>
        </p:txBody>
      </p:sp>
      <p:sp>
        <p:nvSpPr>
          <p:cNvPr id="39" name="PlaceHolder 3"/>
          <p:cNvSpPr>
            <a:spLocks noGrp="1"/>
          </p:cNvSpPr>
          <p:nvPr>
            <p:ph type="body"/>
          </p:nvPr>
        </p:nvSpPr>
        <p:spPr>
          <a:xfrm>
            <a:off x="5506560" y="2721240"/>
            <a:ext cx="1248120" cy="369000"/>
          </a:xfrm>
          <a:prstGeom prst="rect">
            <a:avLst/>
          </a:prstGeom>
        </p:spPr>
        <p:txBody>
          <a:bodyPr lIns="0" rIns="0" tIns="0" bIns="0">
            <a:normAutofit fontScale="30000"/>
          </a:bodyPr>
          <a:p>
            <a:endParaRPr b="0" lang="es-ES" sz="1600" spc="-1" strike="noStrike">
              <a:solidFill>
                <a:srgbClr val="6c3088"/>
              </a:solidFill>
              <a:latin typeface="Arial"/>
            </a:endParaRPr>
          </a:p>
        </p:txBody>
      </p:sp>
      <p:sp>
        <p:nvSpPr>
          <p:cNvPr id="40" name="PlaceHolder 4"/>
          <p:cNvSpPr>
            <a:spLocks noGrp="1"/>
          </p:cNvSpPr>
          <p:nvPr>
            <p:ph type="body"/>
          </p:nvPr>
        </p:nvSpPr>
        <p:spPr>
          <a:xfrm>
            <a:off x="6817680" y="2721240"/>
            <a:ext cx="1248120" cy="369000"/>
          </a:xfrm>
          <a:prstGeom prst="rect">
            <a:avLst/>
          </a:prstGeom>
        </p:spPr>
        <p:txBody>
          <a:bodyPr lIns="0" rIns="0" tIns="0" bIns="0">
            <a:normAutofit fontScale="30000"/>
          </a:bodyPr>
          <a:p>
            <a:endParaRPr b="0" lang="es-ES" sz="1600" spc="-1" strike="noStrike">
              <a:solidFill>
                <a:srgbClr val="6c3088"/>
              </a:solidFill>
              <a:latin typeface="Arial"/>
            </a:endParaRPr>
          </a:p>
        </p:txBody>
      </p:sp>
      <p:sp>
        <p:nvSpPr>
          <p:cNvPr id="41" name="PlaceHolder 5"/>
          <p:cNvSpPr>
            <a:spLocks noGrp="1"/>
          </p:cNvSpPr>
          <p:nvPr>
            <p:ph type="body"/>
          </p:nvPr>
        </p:nvSpPr>
        <p:spPr>
          <a:xfrm>
            <a:off x="4195800" y="3125520"/>
            <a:ext cx="1248120" cy="369000"/>
          </a:xfrm>
          <a:prstGeom prst="rect">
            <a:avLst/>
          </a:prstGeom>
        </p:spPr>
        <p:txBody>
          <a:bodyPr lIns="0" rIns="0" tIns="0" bIns="0">
            <a:normAutofit fontScale="30000"/>
          </a:bodyPr>
          <a:p>
            <a:endParaRPr b="0" lang="es-ES" sz="1600" spc="-1" strike="noStrike">
              <a:solidFill>
                <a:srgbClr val="6c3088"/>
              </a:solidFill>
              <a:latin typeface="Arial"/>
            </a:endParaRPr>
          </a:p>
        </p:txBody>
      </p:sp>
      <p:sp>
        <p:nvSpPr>
          <p:cNvPr id="42" name="PlaceHolder 6"/>
          <p:cNvSpPr>
            <a:spLocks noGrp="1"/>
          </p:cNvSpPr>
          <p:nvPr>
            <p:ph type="body"/>
          </p:nvPr>
        </p:nvSpPr>
        <p:spPr>
          <a:xfrm>
            <a:off x="5506560" y="3125520"/>
            <a:ext cx="1248120" cy="369000"/>
          </a:xfrm>
          <a:prstGeom prst="rect">
            <a:avLst/>
          </a:prstGeom>
        </p:spPr>
        <p:txBody>
          <a:bodyPr lIns="0" rIns="0" tIns="0" bIns="0">
            <a:normAutofit fontScale="30000"/>
          </a:bodyPr>
          <a:p>
            <a:endParaRPr b="0" lang="es-ES" sz="1600" spc="-1" strike="noStrike">
              <a:solidFill>
                <a:srgbClr val="6c3088"/>
              </a:solidFill>
              <a:latin typeface="Arial"/>
            </a:endParaRPr>
          </a:p>
        </p:txBody>
      </p:sp>
      <p:sp>
        <p:nvSpPr>
          <p:cNvPr id="43" name="PlaceHolder 7"/>
          <p:cNvSpPr>
            <a:spLocks noGrp="1"/>
          </p:cNvSpPr>
          <p:nvPr>
            <p:ph type="body"/>
          </p:nvPr>
        </p:nvSpPr>
        <p:spPr>
          <a:xfrm>
            <a:off x="6817680" y="3125520"/>
            <a:ext cx="1248120" cy="369000"/>
          </a:xfrm>
          <a:prstGeom prst="rect">
            <a:avLst/>
          </a:prstGeom>
        </p:spPr>
        <p:txBody>
          <a:bodyPr lIns="0" rIns="0" tIns="0" bIns="0">
            <a:normAutofit fontScale="30000"/>
          </a:bodyPr>
          <a:p>
            <a:endParaRPr b="0" lang="es-ES" sz="1600" spc="-1" strike="noStrike">
              <a:solidFill>
                <a:srgbClr val="6c3088"/>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8"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49" name="PlaceHolder 2"/>
          <p:cNvSpPr>
            <a:spLocks noGrp="1"/>
          </p:cNvSpPr>
          <p:nvPr>
            <p:ph type="subTitle"/>
          </p:nvPr>
        </p:nvSpPr>
        <p:spPr>
          <a:xfrm>
            <a:off x="4195800" y="2652480"/>
            <a:ext cx="3876480" cy="911880"/>
          </a:xfrm>
          <a:prstGeom prst="rect">
            <a:avLst/>
          </a:prstGeom>
        </p:spPr>
        <p:txBody>
          <a:bodyPr lIns="0" rIns="0" tIns="0" bIns="0" anchor="ctr">
            <a:spAutoFit/>
          </a:bodyPr>
          <a:p>
            <a:pPr algn="ctr"/>
            <a:endParaRPr b="0" lang="es-ES"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51" name="PlaceHolder 2"/>
          <p:cNvSpPr>
            <a:spLocks noGrp="1"/>
          </p:cNvSpPr>
          <p:nvPr>
            <p:ph type="body"/>
          </p:nvPr>
        </p:nvSpPr>
        <p:spPr>
          <a:xfrm>
            <a:off x="4195800" y="2721240"/>
            <a:ext cx="3876480" cy="774000"/>
          </a:xfrm>
          <a:prstGeom prst="rect">
            <a:avLst/>
          </a:prstGeom>
        </p:spPr>
        <p:txBody>
          <a:bodyPr lIns="0" rIns="0" tIns="0" bIns="0">
            <a:normAutofit/>
          </a:bodyPr>
          <a:p>
            <a:endParaRPr b="0" lang="es-ES" sz="1600" spc="-1" strike="noStrike">
              <a:solidFill>
                <a:srgbClr val="6c3088"/>
              </a:solid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53" name="PlaceHolder 2"/>
          <p:cNvSpPr>
            <a:spLocks noGrp="1"/>
          </p:cNvSpPr>
          <p:nvPr>
            <p:ph type="body"/>
          </p:nvPr>
        </p:nvSpPr>
        <p:spPr>
          <a:xfrm>
            <a:off x="4195800" y="2721240"/>
            <a:ext cx="1891440" cy="774000"/>
          </a:xfrm>
          <a:prstGeom prst="rect">
            <a:avLst/>
          </a:prstGeom>
        </p:spPr>
        <p:txBody>
          <a:bodyPr lIns="0" rIns="0" tIns="0" bIns="0">
            <a:normAutofit/>
          </a:bodyPr>
          <a:p>
            <a:endParaRPr b="0" lang="es-ES" sz="1600" spc="-1" strike="noStrike">
              <a:solidFill>
                <a:srgbClr val="6c3088"/>
              </a:solidFill>
              <a:latin typeface="Arial"/>
            </a:endParaRPr>
          </a:p>
        </p:txBody>
      </p:sp>
      <p:sp>
        <p:nvSpPr>
          <p:cNvPr id="54" name="PlaceHolder 3"/>
          <p:cNvSpPr>
            <a:spLocks noGrp="1"/>
          </p:cNvSpPr>
          <p:nvPr>
            <p:ph type="body"/>
          </p:nvPr>
        </p:nvSpPr>
        <p:spPr>
          <a:xfrm>
            <a:off x="6182280" y="2721240"/>
            <a:ext cx="1891440" cy="774000"/>
          </a:xfrm>
          <a:prstGeom prst="rect">
            <a:avLst/>
          </a:prstGeom>
        </p:spPr>
        <p:txBody>
          <a:bodyPr lIns="0" rIns="0" tIns="0" bIns="0">
            <a:normAutofit/>
          </a:bodyPr>
          <a:p>
            <a:endParaRPr b="0" lang="es-ES" sz="1600" spc="-1" strike="noStrike">
              <a:solidFill>
                <a:srgbClr val="6c3088"/>
              </a:solid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5"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6" name="PlaceHolder 1"/>
          <p:cNvSpPr>
            <a:spLocks noGrp="1"/>
          </p:cNvSpPr>
          <p:nvPr>
            <p:ph type="subTitle"/>
          </p:nvPr>
        </p:nvSpPr>
        <p:spPr>
          <a:xfrm>
            <a:off x="609480" y="273600"/>
            <a:ext cx="10972440" cy="5307840"/>
          </a:xfrm>
          <a:prstGeom prst="rect">
            <a:avLst/>
          </a:prstGeom>
        </p:spPr>
        <p:txBody>
          <a:bodyPr lIns="0" rIns="0" tIns="0" bIns="0" anchor="ctr">
            <a:spAutoFit/>
          </a:bodyPr>
          <a:p>
            <a:pPr algn="ctr"/>
            <a:endParaRPr b="0" lang="es-ES"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58" name="PlaceHolder 2"/>
          <p:cNvSpPr>
            <a:spLocks noGrp="1"/>
          </p:cNvSpPr>
          <p:nvPr>
            <p:ph type="body"/>
          </p:nvPr>
        </p:nvSpPr>
        <p:spPr>
          <a:xfrm>
            <a:off x="4195800" y="272124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
        <p:nvSpPr>
          <p:cNvPr id="59" name="PlaceHolder 3"/>
          <p:cNvSpPr>
            <a:spLocks noGrp="1"/>
          </p:cNvSpPr>
          <p:nvPr>
            <p:ph type="body"/>
          </p:nvPr>
        </p:nvSpPr>
        <p:spPr>
          <a:xfrm>
            <a:off x="6182280" y="2721240"/>
            <a:ext cx="1891440" cy="774000"/>
          </a:xfrm>
          <a:prstGeom prst="rect">
            <a:avLst/>
          </a:prstGeom>
        </p:spPr>
        <p:txBody>
          <a:bodyPr lIns="0" rIns="0" tIns="0" bIns="0">
            <a:normAutofit/>
          </a:bodyPr>
          <a:p>
            <a:endParaRPr b="0" lang="es-ES" sz="1600" spc="-1" strike="noStrike">
              <a:solidFill>
                <a:srgbClr val="6c3088"/>
              </a:solidFill>
              <a:latin typeface="Arial"/>
            </a:endParaRPr>
          </a:p>
        </p:txBody>
      </p:sp>
      <p:sp>
        <p:nvSpPr>
          <p:cNvPr id="60" name="PlaceHolder 4"/>
          <p:cNvSpPr>
            <a:spLocks noGrp="1"/>
          </p:cNvSpPr>
          <p:nvPr>
            <p:ph type="body"/>
          </p:nvPr>
        </p:nvSpPr>
        <p:spPr>
          <a:xfrm>
            <a:off x="4195800" y="312552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9" name="PlaceHolder 2"/>
          <p:cNvSpPr>
            <a:spLocks noGrp="1"/>
          </p:cNvSpPr>
          <p:nvPr>
            <p:ph type="subTitle"/>
          </p:nvPr>
        </p:nvSpPr>
        <p:spPr>
          <a:xfrm>
            <a:off x="4195800" y="2652480"/>
            <a:ext cx="3876480" cy="911880"/>
          </a:xfrm>
          <a:prstGeom prst="rect">
            <a:avLst/>
          </a:prstGeom>
        </p:spPr>
        <p:txBody>
          <a:bodyPr lIns="0" rIns="0" tIns="0" bIns="0" anchor="ctr">
            <a:spAutoFit/>
          </a:bodyPr>
          <a:p>
            <a:pPr algn="ctr"/>
            <a:endParaRPr b="0" lang="es-ES"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62" name="PlaceHolder 2"/>
          <p:cNvSpPr>
            <a:spLocks noGrp="1"/>
          </p:cNvSpPr>
          <p:nvPr>
            <p:ph type="body"/>
          </p:nvPr>
        </p:nvSpPr>
        <p:spPr>
          <a:xfrm>
            <a:off x="4195800" y="2721240"/>
            <a:ext cx="1891440" cy="774000"/>
          </a:xfrm>
          <a:prstGeom prst="rect">
            <a:avLst/>
          </a:prstGeom>
        </p:spPr>
        <p:txBody>
          <a:bodyPr lIns="0" rIns="0" tIns="0" bIns="0">
            <a:normAutofit/>
          </a:bodyPr>
          <a:p>
            <a:endParaRPr b="0" lang="es-ES" sz="1600" spc="-1" strike="noStrike">
              <a:solidFill>
                <a:srgbClr val="6c3088"/>
              </a:solidFill>
              <a:latin typeface="Arial"/>
            </a:endParaRPr>
          </a:p>
        </p:txBody>
      </p:sp>
      <p:sp>
        <p:nvSpPr>
          <p:cNvPr id="63" name="PlaceHolder 3"/>
          <p:cNvSpPr>
            <a:spLocks noGrp="1"/>
          </p:cNvSpPr>
          <p:nvPr>
            <p:ph type="body"/>
          </p:nvPr>
        </p:nvSpPr>
        <p:spPr>
          <a:xfrm>
            <a:off x="6182280" y="272124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
        <p:nvSpPr>
          <p:cNvPr id="64" name="PlaceHolder 4"/>
          <p:cNvSpPr>
            <a:spLocks noGrp="1"/>
          </p:cNvSpPr>
          <p:nvPr>
            <p:ph type="body"/>
          </p:nvPr>
        </p:nvSpPr>
        <p:spPr>
          <a:xfrm>
            <a:off x="6182280" y="312552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66" name="PlaceHolder 2"/>
          <p:cNvSpPr>
            <a:spLocks noGrp="1"/>
          </p:cNvSpPr>
          <p:nvPr>
            <p:ph type="body"/>
          </p:nvPr>
        </p:nvSpPr>
        <p:spPr>
          <a:xfrm>
            <a:off x="4195800" y="272124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
        <p:nvSpPr>
          <p:cNvPr id="67" name="PlaceHolder 3"/>
          <p:cNvSpPr>
            <a:spLocks noGrp="1"/>
          </p:cNvSpPr>
          <p:nvPr>
            <p:ph type="body"/>
          </p:nvPr>
        </p:nvSpPr>
        <p:spPr>
          <a:xfrm>
            <a:off x="6182280" y="272124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
        <p:nvSpPr>
          <p:cNvPr id="68" name="PlaceHolder 4"/>
          <p:cNvSpPr>
            <a:spLocks noGrp="1"/>
          </p:cNvSpPr>
          <p:nvPr>
            <p:ph type="body"/>
          </p:nvPr>
        </p:nvSpPr>
        <p:spPr>
          <a:xfrm>
            <a:off x="4195800" y="3125520"/>
            <a:ext cx="3876480" cy="369000"/>
          </a:xfrm>
          <a:prstGeom prst="rect">
            <a:avLst/>
          </a:prstGeom>
        </p:spPr>
        <p:txBody>
          <a:bodyPr lIns="0" rIns="0" tIns="0" bIns="0">
            <a:normAutofit/>
          </a:bodyPr>
          <a:p>
            <a:endParaRPr b="0" lang="es-ES" sz="1600" spc="-1" strike="noStrike">
              <a:solidFill>
                <a:srgbClr val="6c3088"/>
              </a:solid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70" name="PlaceHolder 2"/>
          <p:cNvSpPr>
            <a:spLocks noGrp="1"/>
          </p:cNvSpPr>
          <p:nvPr>
            <p:ph type="body"/>
          </p:nvPr>
        </p:nvSpPr>
        <p:spPr>
          <a:xfrm>
            <a:off x="4195800" y="2721240"/>
            <a:ext cx="3876480" cy="369000"/>
          </a:xfrm>
          <a:prstGeom prst="rect">
            <a:avLst/>
          </a:prstGeom>
        </p:spPr>
        <p:txBody>
          <a:bodyPr lIns="0" rIns="0" tIns="0" bIns="0">
            <a:normAutofit/>
          </a:bodyPr>
          <a:p>
            <a:endParaRPr b="0" lang="es-ES" sz="1600" spc="-1" strike="noStrike">
              <a:solidFill>
                <a:srgbClr val="6c3088"/>
              </a:solidFill>
              <a:latin typeface="Arial"/>
            </a:endParaRPr>
          </a:p>
        </p:txBody>
      </p:sp>
      <p:sp>
        <p:nvSpPr>
          <p:cNvPr id="71" name="PlaceHolder 3"/>
          <p:cNvSpPr>
            <a:spLocks noGrp="1"/>
          </p:cNvSpPr>
          <p:nvPr>
            <p:ph type="body"/>
          </p:nvPr>
        </p:nvSpPr>
        <p:spPr>
          <a:xfrm>
            <a:off x="4195800" y="3125520"/>
            <a:ext cx="3876480" cy="369000"/>
          </a:xfrm>
          <a:prstGeom prst="rect">
            <a:avLst/>
          </a:prstGeom>
        </p:spPr>
        <p:txBody>
          <a:bodyPr lIns="0" rIns="0" tIns="0" bIns="0">
            <a:normAutofit/>
          </a:bodyPr>
          <a:p>
            <a:endParaRPr b="0" lang="es-ES" sz="1600" spc="-1" strike="noStrike">
              <a:solidFill>
                <a:srgbClr val="6c3088"/>
              </a:solid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73" name="PlaceHolder 2"/>
          <p:cNvSpPr>
            <a:spLocks noGrp="1"/>
          </p:cNvSpPr>
          <p:nvPr>
            <p:ph type="body"/>
          </p:nvPr>
        </p:nvSpPr>
        <p:spPr>
          <a:xfrm>
            <a:off x="4195800" y="272124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
        <p:nvSpPr>
          <p:cNvPr id="74" name="PlaceHolder 3"/>
          <p:cNvSpPr>
            <a:spLocks noGrp="1"/>
          </p:cNvSpPr>
          <p:nvPr>
            <p:ph type="body"/>
          </p:nvPr>
        </p:nvSpPr>
        <p:spPr>
          <a:xfrm>
            <a:off x="6182280" y="272124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
        <p:nvSpPr>
          <p:cNvPr id="75" name="PlaceHolder 4"/>
          <p:cNvSpPr>
            <a:spLocks noGrp="1"/>
          </p:cNvSpPr>
          <p:nvPr>
            <p:ph type="body"/>
          </p:nvPr>
        </p:nvSpPr>
        <p:spPr>
          <a:xfrm>
            <a:off x="4195800" y="312552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
        <p:nvSpPr>
          <p:cNvPr id="76" name="PlaceHolder 5"/>
          <p:cNvSpPr>
            <a:spLocks noGrp="1"/>
          </p:cNvSpPr>
          <p:nvPr>
            <p:ph type="body"/>
          </p:nvPr>
        </p:nvSpPr>
        <p:spPr>
          <a:xfrm>
            <a:off x="6182280" y="312552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78" name="PlaceHolder 2"/>
          <p:cNvSpPr>
            <a:spLocks noGrp="1"/>
          </p:cNvSpPr>
          <p:nvPr>
            <p:ph type="body"/>
          </p:nvPr>
        </p:nvSpPr>
        <p:spPr>
          <a:xfrm>
            <a:off x="4195800" y="2721240"/>
            <a:ext cx="1248120" cy="369000"/>
          </a:xfrm>
          <a:prstGeom prst="rect">
            <a:avLst/>
          </a:prstGeom>
        </p:spPr>
        <p:txBody>
          <a:bodyPr lIns="0" rIns="0" tIns="0" bIns="0">
            <a:normAutofit fontScale="30000"/>
          </a:bodyPr>
          <a:p>
            <a:endParaRPr b="0" lang="es-ES" sz="1600" spc="-1" strike="noStrike">
              <a:solidFill>
                <a:srgbClr val="6c3088"/>
              </a:solidFill>
              <a:latin typeface="Arial"/>
            </a:endParaRPr>
          </a:p>
        </p:txBody>
      </p:sp>
      <p:sp>
        <p:nvSpPr>
          <p:cNvPr id="79" name="PlaceHolder 3"/>
          <p:cNvSpPr>
            <a:spLocks noGrp="1"/>
          </p:cNvSpPr>
          <p:nvPr>
            <p:ph type="body"/>
          </p:nvPr>
        </p:nvSpPr>
        <p:spPr>
          <a:xfrm>
            <a:off x="5506560" y="2721240"/>
            <a:ext cx="1248120" cy="369000"/>
          </a:xfrm>
          <a:prstGeom prst="rect">
            <a:avLst/>
          </a:prstGeom>
        </p:spPr>
        <p:txBody>
          <a:bodyPr lIns="0" rIns="0" tIns="0" bIns="0">
            <a:normAutofit fontScale="30000"/>
          </a:bodyPr>
          <a:p>
            <a:endParaRPr b="0" lang="es-ES" sz="1600" spc="-1" strike="noStrike">
              <a:solidFill>
                <a:srgbClr val="6c3088"/>
              </a:solidFill>
              <a:latin typeface="Arial"/>
            </a:endParaRPr>
          </a:p>
        </p:txBody>
      </p:sp>
      <p:sp>
        <p:nvSpPr>
          <p:cNvPr id="80" name="PlaceHolder 4"/>
          <p:cNvSpPr>
            <a:spLocks noGrp="1"/>
          </p:cNvSpPr>
          <p:nvPr>
            <p:ph type="body"/>
          </p:nvPr>
        </p:nvSpPr>
        <p:spPr>
          <a:xfrm>
            <a:off x="6817680" y="2721240"/>
            <a:ext cx="1248120" cy="369000"/>
          </a:xfrm>
          <a:prstGeom prst="rect">
            <a:avLst/>
          </a:prstGeom>
        </p:spPr>
        <p:txBody>
          <a:bodyPr lIns="0" rIns="0" tIns="0" bIns="0">
            <a:normAutofit fontScale="30000"/>
          </a:bodyPr>
          <a:p>
            <a:endParaRPr b="0" lang="es-ES" sz="1600" spc="-1" strike="noStrike">
              <a:solidFill>
                <a:srgbClr val="6c3088"/>
              </a:solidFill>
              <a:latin typeface="Arial"/>
            </a:endParaRPr>
          </a:p>
        </p:txBody>
      </p:sp>
      <p:sp>
        <p:nvSpPr>
          <p:cNvPr id="81" name="PlaceHolder 5"/>
          <p:cNvSpPr>
            <a:spLocks noGrp="1"/>
          </p:cNvSpPr>
          <p:nvPr>
            <p:ph type="body"/>
          </p:nvPr>
        </p:nvSpPr>
        <p:spPr>
          <a:xfrm>
            <a:off x="4195800" y="3125520"/>
            <a:ext cx="1248120" cy="369000"/>
          </a:xfrm>
          <a:prstGeom prst="rect">
            <a:avLst/>
          </a:prstGeom>
        </p:spPr>
        <p:txBody>
          <a:bodyPr lIns="0" rIns="0" tIns="0" bIns="0">
            <a:normAutofit fontScale="30000"/>
          </a:bodyPr>
          <a:p>
            <a:endParaRPr b="0" lang="es-ES" sz="1600" spc="-1" strike="noStrike">
              <a:solidFill>
                <a:srgbClr val="6c3088"/>
              </a:solidFill>
              <a:latin typeface="Arial"/>
            </a:endParaRPr>
          </a:p>
        </p:txBody>
      </p:sp>
      <p:sp>
        <p:nvSpPr>
          <p:cNvPr id="82" name="PlaceHolder 6"/>
          <p:cNvSpPr>
            <a:spLocks noGrp="1"/>
          </p:cNvSpPr>
          <p:nvPr>
            <p:ph type="body"/>
          </p:nvPr>
        </p:nvSpPr>
        <p:spPr>
          <a:xfrm>
            <a:off x="5506560" y="3125520"/>
            <a:ext cx="1248120" cy="369000"/>
          </a:xfrm>
          <a:prstGeom prst="rect">
            <a:avLst/>
          </a:prstGeom>
        </p:spPr>
        <p:txBody>
          <a:bodyPr lIns="0" rIns="0" tIns="0" bIns="0">
            <a:normAutofit fontScale="30000"/>
          </a:bodyPr>
          <a:p>
            <a:endParaRPr b="0" lang="es-ES" sz="1600" spc="-1" strike="noStrike">
              <a:solidFill>
                <a:srgbClr val="6c3088"/>
              </a:solidFill>
              <a:latin typeface="Arial"/>
            </a:endParaRPr>
          </a:p>
        </p:txBody>
      </p:sp>
      <p:sp>
        <p:nvSpPr>
          <p:cNvPr id="83" name="PlaceHolder 7"/>
          <p:cNvSpPr>
            <a:spLocks noGrp="1"/>
          </p:cNvSpPr>
          <p:nvPr>
            <p:ph type="body"/>
          </p:nvPr>
        </p:nvSpPr>
        <p:spPr>
          <a:xfrm>
            <a:off x="6817680" y="3125520"/>
            <a:ext cx="1248120" cy="369000"/>
          </a:xfrm>
          <a:prstGeom prst="rect">
            <a:avLst/>
          </a:prstGeom>
        </p:spPr>
        <p:txBody>
          <a:bodyPr lIns="0" rIns="0" tIns="0" bIns="0">
            <a:normAutofit fontScale="30000"/>
          </a:bodyPr>
          <a:p>
            <a:endParaRPr b="0" lang="es-ES" sz="1600" spc="-1" strike="noStrike">
              <a:solidFill>
                <a:srgbClr val="6c3088"/>
              </a:solidFill>
              <a:latin typeface="Arial"/>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2"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93" name="PlaceHolder 2"/>
          <p:cNvSpPr>
            <a:spLocks noGrp="1"/>
          </p:cNvSpPr>
          <p:nvPr>
            <p:ph type="subTitle"/>
          </p:nvPr>
        </p:nvSpPr>
        <p:spPr>
          <a:xfrm>
            <a:off x="4195800" y="2652480"/>
            <a:ext cx="3876480" cy="911880"/>
          </a:xfrm>
          <a:prstGeom prst="rect">
            <a:avLst/>
          </a:prstGeom>
        </p:spPr>
        <p:txBody>
          <a:bodyPr lIns="0" rIns="0" tIns="0" bIns="0" anchor="ctr">
            <a:spAutoFit/>
          </a:bodyPr>
          <a:p>
            <a:pPr algn="ctr"/>
            <a:endParaRPr b="0" lang="es-ES"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95" name="PlaceHolder 2"/>
          <p:cNvSpPr>
            <a:spLocks noGrp="1"/>
          </p:cNvSpPr>
          <p:nvPr>
            <p:ph type="body"/>
          </p:nvPr>
        </p:nvSpPr>
        <p:spPr>
          <a:xfrm>
            <a:off x="4195800" y="2721240"/>
            <a:ext cx="3876480" cy="774000"/>
          </a:xfrm>
          <a:prstGeom prst="rect">
            <a:avLst/>
          </a:prstGeom>
        </p:spPr>
        <p:txBody>
          <a:bodyPr lIns="0" rIns="0" tIns="0" bIns="0">
            <a:normAutofit/>
          </a:bodyPr>
          <a:p>
            <a:endParaRPr b="0" lang="es-ES" sz="1600" spc="-1" strike="noStrike">
              <a:solidFill>
                <a:srgbClr val="6c3088"/>
              </a:solidFill>
              <a:latin typeface="Arial"/>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97" name="PlaceHolder 2"/>
          <p:cNvSpPr>
            <a:spLocks noGrp="1"/>
          </p:cNvSpPr>
          <p:nvPr>
            <p:ph type="body"/>
          </p:nvPr>
        </p:nvSpPr>
        <p:spPr>
          <a:xfrm>
            <a:off x="4195800" y="2721240"/>
            <a:ext cx="1891440" cy="774000"/>
          </a:xfrm>
          <a:prstGeom prst="rect">
            <a:avLst/>
          </a:prstGeom>
        </p:spPr>
        <p:txBody>
          <a:bodyPr lIns="0" rIns="0" tIns="0" bIns="0">
            <a:normAutofit/>
          </a:bodyPr>
          <a:p>
            <a:endParaRPr b="0" lang="es-ES" sz="1600" spc="-1" strike="noStrike">
              <a:solidFill>
                <a:srgbClr val="6c3088"/>
              </a:solidFill>
              <a:latin typeface="Arial"/>
            </a:endParaRPr>
          </a:p>
        </p:txBody>
      </p:sp>
      <p:sp>
        <p:nvSpPr>
          <p:cNvPr id="98" name="PlaceHolder 3"/>
          <p:cNvSpPr>
            <a:spLocks noGrp="1"/>
          </p:cNvSpPr>
          <p:nvPr>
            <p:ph type="body"/>
          </p:nvPr>
        </p:nvSpPr>
        <p:spPr>
          <a:xfrm>
            <a:off x="6182280" y="2721240"/>
            <a:ext cx="1891440" cy="774000"/>
          </a:xfrm>
          <a:prstGeom prst="rect">
            <a:avLst/>
          </a:prstGeom>
        </p:spPr>
        <p:txBody>
          <a:bodyPr lIns="0" rIns="0" tIns="0" bIns="0">
            <a:normAutofit/>
          </a:bodyPr>
          <a:p>
            <a:endParaRPr b="0" lang="es-ES" sz="1600" spc="-1" strike="noStrike">
              <a:solidFill>
                <a:srgbClr val="6c3088"/>
              </a:solidFill>
              <a:latin typeface="Arial"/>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9"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11" name="PlaceHolder 2"/>
          <p:cNvSpPr>
            <a:spLocks noGrp="1"/>
          </p:cNvSpPr>
          <p:nvPr>
            <p:ph type="body"/>
          </p:nvPr>
        </p:nvSpPr>
        <p:spPr>
          <a:xfrm>
            <a:off x="4195800" y="2721240"/>
            <a:ext cx="3876480" cy="774000"/>
          </a:xfrm>
          <a:prstGeom prst="rect">
            <a:avLst/>
          </a:prstGeom>
        </p:spPr>
        <p:txBody>
          <a:bodyPr lIns="0" rIns="0" tIns="0" bIns="0">
            <a:normAutofit/>
          </a:bodyPr>
          <a:p>
            <a:endParaRPr b="0" lang="es-ES" sz="1600" spc="-1" strike="noStrike">
              <a:solidFill>
                <a:srgbClr val="6c3088"/>
              </a:solidFill>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0" name="PlaceHolder 1"/>
          <p:cNvSpPr>
            <a:spLocks noGrp="1"/>
          </p:cNvSpPr>
          <p:nvPr>
            <p:ph type="subTitle"/>
          </p:nvPr>
        </p:nvSpPr>
        <p:spPr>
          <a:xfrm>
            <a:off x="609480" y="273600"/>
            <a:ext cx="10972440" cy="5307840"/>
          </a:xfrm>
          <a:prstGeom prst="rect">
            <a:avLst/>
          </a:prstGeom>
        </p:spPr>
        <p:txBody>
          <a:bodyPr lIns="0" rIns="0" tIns="0" bIns="0" anchor="ctr">
            <a:spAutoFit/>
          </a:bodyPr>
          <a:p>
            <a:pPr algn="ctr"/>
            <a:endParaRPr b="0" lang="es-ES"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01"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102" name="PlaceHolder 2"/>
          <p:cNvSpPr>
            <a:spLocks noGrp="1"/>
          </p:cNvSpPr>
          <p:nvPr>
            <p:ph type="body"/>
          </p:nvPr>
        </p:nvSpPr>
        <p:spPr>
          <a:xfrm>
            <a:off x="4195800" y="272124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
        <p:nvSpPr>
          <p:cNvPr id="103" name="PlaceHolder 3"/>
          <p:cNvSpPr>
            <a:spLocks noGrp="1"/>
          </p:cNvSpPr>
          <p:nvPr>
            <p:ph type="body"/>
          </p:nvPr>
        </p:nvSpPr>
        <p:spPr>
          <a:xfrm>
            <a:off x="6182280" y="2721240"/>
            <a:ext cx="1891440" cy="774000"/>
          </a:xfrm>
          <a:prstGeom prst="rect">
            <a:avLst/>
          </a:prstGeom>
        </p:spPr>
        <p:txBody>
          <a:bodyPr lIns="0" rIns="0" tIns="0" bIns="0">
            <a:normAutofit/>
          </a:bodyPr>
          <a:p>
            <a:endParaRPr b="0" lang="es-ES" sz="1600" spc="-1" strike="noStrike">
              <a:solidFill>
                <a:srgbClr val="6c3088"/>
              </a:solidFill>
              <a:latin typeface="Arial"/>
            </a:endParaRPr>
          </a:p>
        </p:txBody>
      </p:sp>
      <p:sp>
        <p:nvSpPr>
          <p:cNvPr id="104" name="PlaceHolder 4"/>
          <p:cNvSpPr>
            <a:spLocks noGrp="1"/>
          </p:cNvSpPr>
          <p:nvPr>
            <p:ph type="body"/>
          </p:nvPr>
        </p:nvSpPr>
        <p:spPr>
          <a:xfrm>
            <a:off x="4195800" y="312552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106" name="PlaceHolder 2"/>
          <p:cNvSpPr>
            <a:spLocks noGrp="1"/>
          </p:cNvSpPr>
          <p:nvPr>
            <p:ph type="body"/>
          </p:nvPr>
        </p:nvSpPr>
        <p:spPr>
          <a:xfrm>
            <a:off x="4195800" y="2721240"/>
            <a:ext cx="1891440" cy="774000"/>
          </a:xfrm>
          <a:prstGeom prst="rect">
            <a:avLst/>
          </a:prstGeom>
        </p:spPr>
        <p:txBody>
          <a:bodyPr lIns="0" rIns="0" tIns="0" bIns="0">
            <a:normAutofit/>
          </a:bodyPr>
          <a:p>
            <a:endParaRPr b="0" lang="es-ES" sz="1600" spc="-1" strike="noStrike">
              <a:solidFill>
                <a:srgbClr val="6c3088"/>
              </a:solidFill>
              <a:latin typeface="Arial"/>
            </a:endParaRPr>
          </a:p>
        </p:txBody>
      </p:sp>
      <p:sp>
        <p:nvSpPr>
          <p:cNvPr id="107" name="PlaceHolder 3"/>
          <p:cNvSpPr>
            <a:spLocks noGrp="1"/>
          </p:cNvSpPr>
          <p:nvPr>
            <p:ph type="body"/>
          </p:nvPr>
        </p:nvSpPr>
        <p:spPr>
          <a:xfrm>
            <a:off x="6182280" y="272124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
        <p:nvSpPr>
          <p:cNvPr id="108" name="PlaceHolder 4"/>
          <p:cNvSpPr>
            <a:spLocks noGrp="1"/>
          </p:cNvSpPr>
          <p:nvPr>
            <p:ph type="body"/>
          </p:nvPr>
        </p:nvSpPr>
        <p:spPr>
          <a:xfrm>
            <a:off x="6182280" y="312552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110" name="PlaceHolder 2"/>
          <p:cNvSpPr>
            <a:spLocks noGrp="1"/>
          </p:cNvSpPr>
          <p:nvPr>
            <p:ph type="body"/>
          </p:nvPr>
        </p:nvSpPr>
        <p:spPr>
          <a:xfrm>
            <a:off x="4195800" y="272124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
        <p:nvSpPr>
          <p:cNvPr id="111" name="PlaceHolder 3"/>
          <p:cNvSpPr>
            <a:spLocks noGrp="1"/>
          </p:cNvSpPr>
          <p:nvPr>
            <p:ph type="body"/>
          </p:nvPr>
        </p:nvSpPr>
        <p:spPr>
          <a:xfrm>
            <a:off x="6182280" y="272124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
        <p:nvSpPr>
          <p:cNvPr id="112" name="PlaceHolder 4"/>
          <p:cNvSpPr>
            <a:spLocks noGrp="1"/>
          </p:cNvSpPr>
          <p:nvPr>
            <p:ph type="body"/>
          </p:nvPr>
        </p:nvSpPr>
        <p:spPr>
          <a:xfrm>
            <a:off x="4195800" y="3125520"/>
            <a:ext cx="3876480" cy="369000"/>
          </a:xfrm>
          <a:prstGeom prst="rect">
            <a:avLst/>
          </a:prstGeom>
        </p:spPr>
        <p:txBody>
          <a:bodyPr lIns="0" rIns="0" tIns="0" bIns="0">
            <a:normAutofit/>
          </a:bodyPr>
          <a:p>
            <a:endParaRPr b="0" lang="es-ES" sz="1600" spc="-1" strike="noStrike">
              <a:solidFill>
                <a:srgbClr val="6c3088"/>
              </a:solidFill>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114" name="PlaceHolder 2"/>
          <p:cNvSpPr>
            <a:spLocks noGrp="1"/>
          </p:cNvSpPr>
          <p:nvPr>
            <p:ph type="body"/>
          </p:nvPr>
        </p:nvSpPr>
        <p:spPr>
          <a:xfrm>
            <a:off x="4195800" y="2721240"/>
            <a:ext cx="3876480" cy="369000"/>
          </a:xfrm>
          <a:prstGeom prst="rect">
            <a:avLst/>
          </a:prstGeom>
        </p:spPr>
        <p:txBody>
          <a:bodyPr lIns="0" rIns="0" tIns="0" bIns="0">
            <a:normAutofit/>
          </a:bodyPr>
          <a:p>
            <a:endParaRPr b="0" lang="es-ES" sz="1600" spc="-1" strike="noStrike">
              <a:solidFill>
                <a:srgbClr val="6c3088"/>
              </a:solidFill>
              <a:latin typeface="Arial"/>
            </a:endParaRPr>
          </a:p>
        </p:txBody>
      </p:sp>
      <p:sp>
        <p:nvSpPr>
          <p:cNvPr id="115" name="PlaceHolder 3"/>
          <p:cNvSpPr>
            <a:spLocks noGrp="1"/>
          </p:cNvSpPr>
          <p:nvPr>
            <p:ph type="body"/>
          </p:nvPr>
        </p:nvSpPr>
        <p:spPr>
          <a:xfrm>
            <a:off x="4195800" y="3125520"/>
            <a:ext cx="3876480" cy="369000"/>
          </a:xfrm>
          <a:prstGeom prst="rect">
            <a:avLst/>
          </a:prstGeom>
        </p:spPr>
        <p:txBody>
          <a:bodyPr lIns="0" rIns="0" tIns="0" bIns="0">
            <a:normAutofit/>
          </a:bodyPr>
          <a:p>
            <a:endParaRPr b="0" lang="es-ES" sz="1600" spc="-1" strike="noStrike">
              <a:solidFill>
                <a:srgbClr val="6c3088"/>
              </a:solidFill>
              <a:latin typeface="Arial"/>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117" name="PlaceHolder 2"/>
          <p:cNvSpPr>
            <a:spLocks noGrp="1"/>
          </p:cNvSpPr>
          <p:nvPr>
            <p:ph type="body"/>
          </p:nvPr>
        </p:nvSpPr>
        <p:spPr>
          <a:xfrm>
            <a:off x="4195800" y="272124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
        <p:nvSpPr>
          <p:cNvPr id="118" name="PlaceHolder 3"/>
          <p:cNvSpPr>
            <a:spLocks noGrp="1"/>
          </p:cNvSpPr>
          <p:nvPr>
            <p:ph type="body"/>
          </p:nvPr>
        </p:nvSpPr>
        <p:spPr>
          <a:xfrm>
            <a:off x="6182280" y="272124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
        <p:nvSpPr>
          <p:cNvPr id="119" name="PlaceHolder 4"/>
          <p:cNvSpPr>
            <a:spLocks noGrp="1"/>
          </p:cNvSpPr>
          <p:nvPr>
            <p:ph type="body"/>
          </p:nvPr>
        </p:nvSpPr>
        <p:spPr>
          <a:xfrm>
            <a:off x="4195800" y="312552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
        <p:nvSpPr>
          <p:cNvPr id="120" name="PlaceHolder 5"/>
          <p:cNvSpPr>
            <a:spLocks noGrp="1"/>
          </p:cNvSpPr>
          <p:nvPr>
            <p:ph type="body"/>
          </p:nvPr>
        </p:nvSpPr>
        <p:spPr>
          <a:xfrm>
            <a:off x="6182280" y="312552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21"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122" name="PlaceHolder 2"/>
          <p:cNvSpPr>
            <a:spLocks noGrp="1"/>
          </p:cNvSpPr>
          <p:nvPr>
            <p:ph type="body"/>
          </p:nvPr>
        </p:nvSpPr>
        <p:spPr>
          <a:xfrm>
            <a:off x="4195800" y="2721240"/>
            <a:ext cx="1248120" cy="369000"/>
          </a:xfrm>
          <a:prstGeom prst="rect">
            <a:avLst/>
          </a:prstGeom>
        </p:spPr>
        <p:txBody>
          <a:bodyPr lIns="0" rIns="0" tIns="0" bIns="0">
            <a:normAutofit fontScale="30000"/>
          </a:bodyPr>
          <a:p>
            <a:endParaRPr b="0" lang="es-ES" sz="1600" spc="-1" strike="noStrike">
              <a:solidFill>
                <a:srgbClr val="6c3088"/>
              </a:solidFill>
              <a:latin typeface="Arial"/>
            </a:endParaRPr>
          </a:p>
        </p:txBody>
      </p:sp>
      <p:sp>
        <p:nvSpPr>
          <p:cNvPr id="123" name="PlaceHolder 3"/>
          <p:cNvSpPr>
            <a:spLocks noGrp="1"/>
          </p:cNvSpPr>
          <p:nvPr>
            <p:ph type="body"/>
          </p:nvPr>
        </p:nvSpPr>
        <p:spPr>
          <a:xfrm>
            <a:off x="5506560" y="2721240"/>
            <a:ext cx="1248120" cy="369000"/>
          </a:xfrm>
          <a:prstGeom prst="rect">
            <a:avLst/>
          </a:prstGeom>
        </p:spPr>
        <p:txBody>
          <a:bodyPr lIns="0" rIns="0" tIns="0" bIns="0">
            <a:normAutofit fontScale="30000"/>
          </a:bodyPr>
          <a:p>
            <a:endParaRPr b="0" lang="es-ES" sz="1600" spc="-1" strike="noStrike">
              <a:solidFill>
                <a:srgbClr val="6c3088"/>
              </a:solidFill>
              <a:latin typeface="Arial"/>
            </a:endParaRPr>
          </a:p>
        </p:txBody>
      </p:sp>
      <p:sp>
        <p:nvSpPr>
          <p:cNvPr id="124" name="PlaceHolder 4"/>
          <p:cNvSpPr>
            <a:spLocks noGrp="1"/>
          </p:cNvSpPr>
          <p:nvPr>
            <p:ph type="body"/>
          </p:nvPr>
        </p:nvSpPr>
        <p:spPr>
          <a:xfrm>
            <a:off x="6817680" y="2721240"/>
            <a:ext cx="1248120" cy="369000"/>
          </a:xfrm>
          <a:prstGeom prst="rect">
            <a:avLst/>
          </a:prstGeom>
        </p:spPr>
        <p:txBody>
          <a:bodyPr lIns="0" rIns="0" tIns="0" bIns="0">
            <a:normAutofit fontScale="30000"/>
          </a:bodyPr>
          <a:p>
            <a:endParaRPr b="0" lang="es-ES" sz="1600" spc="-1" strike="noStrike">
              <a:solidFill>
                <a:srgbClr val="6c3088"/>
              </a:solidFill>
              <a:latin typeface="Arial"/>
            </a:endParaRPr>
          </a:p>
        </p:txBody>
      </p:sp>
      <p:sp>
        <p:nvSpPr>
          <p:cNvPr id="125" name="PlaceHolder 5"/>
          <p:cNvSpPr>
            <a:spLocks noGrp="1"/>
          </p:cNvSpPr>
          <p:nvPr>
            <p:ph type="body"/>
          </p:nvPr>
        </p:nvSpPr>
        <p:spPr>
          <a:xfrm>
            <a:off x="4195800" y="3125520"/>
            <a:ext cx="1248120" cy="369000"/>
          </a:xfrm>
          <a:prstGeom prst="rect">
            <a:avLst/>
          </a:prstGeom>
        </p:spPr>
        <p:txBody>
          <a:bodyPr lIns="0" rIns="0" tIns="0" bIns="0">
            <a:normAutofit fontScale="30000"/>
          </a:bodyPr>
          <a:p>
            <a:endParaRPr b="0" lang="es-ES" sz="1600" spc="-1" strike="noStrike">
              <a:solidFill>
                <a:srgbClr val="6c3088"/>
              </a:solidFill>
              <a:latin typeface="Arial"/>
            </a:endParaRPr>
          </a:p>
        </p:txBody>
      </p:sp>
      <p:sp>
        <p:nvSpPr>
          <p:cNvPr id="126" name="PlaceHolder 6"/>
          <p:cNvSpPr>
            <a:spLocks noGrp="1"/>
          </p:cNvSpPr>
          <p:nvPr>
            <p:ph type="body"/>
          </p:nvPr>
        </p:nvSpPr>
        <p:spPr>
          <a:xfrm>
            <a:off x="5506560" y="3125520"/>
            <a:ext cx="1248120" cy="369000"/>
          </a:xfrm>
          <a:prstGeom prst="rect">
            <a:avLst/>
          </a:prstGeom>
        </p:spPr>
        <p:txBody>
          <a:bodyPr lIns="0" rIns="0" tIns="0" bIns="0">
            <a:normAutofit fontScale="30000"/>
          </a:bodyPr>
          <a:p>
            <a:endParaRPr b="0" lang="es-ES" sz="1600" spc="-1" strike="noStrike">
              <a:solidFill>
                <a:srgbClr val="6c3088"/>
              </a:solidFill>
              <a:latin typeface="Arial"/>
            </a:endParaRPr>
          </a:p>
        </p:txBody>
      </p:sp>
      <p:sp>
        <p:nvSpPr>
          <p:cNvPr id="127" name="PlaceHolder 7"/>
          <p:cNvSpPr>
            <a:spLocks noGrp="1"/>
          </p:cNvSpPr>
          <p:nvPr>
            <p:ph type="body"/>
          </p:nvPr>
        </p:nvSpPr>
        <p:spPr>
          <a:xfrm>
            <a:off x="6817680" y="3125520"/>
            <a:ext cx="1248120" cy="369000"/>
          </a:xfrm>
          <a:prstGeom prst="rect">
            <a:avLst/>
          </a:prstGeom>
        </p:spPr>
        <p:txBody>
          <a:bodyPr lIns="0" rIns="0" tIns="0" bIns="0">
            <a:normAutofit fontScale="30000"/>
          </a:bodyPr>
          <a:p>
            <a:endParaRPr b="0" lang="es-ES" sz="1600" spc="-1" strike="noStrike">
              <a:solidFill>
                <a:srgbClr val="6c3088"/>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13" name="PlaceHolder 2"/>
          <p:cNvSpPr>
            <a:spLocks noGrp="1"/>
          </p:cNvSpPr>
          <p:nvPr>
            <p:ph type="body"/>
          </p:nvPr>
        </p:nvSpPr>
        <p:spPr>
          <a:xfrm>
            <a:off x="4195800" y="2721240"/>
            <a:ext cx="1891440" cy="774000"/>
          </a:xfrm>
          <a:prstGeom prst="rect">
            <a:avLst/>
          </a:prstGeom>
        </p:spPr>
        <p:txBody>
          <a:bodyPr lIns="0" rIns="0" tIns="0" bIns="0">
            <a:normAutofit/>
          </a:bodyPr>
          <a:p>
            <a:endParaRPr b="0" lang="es-ES" sz="1600" spc="-1" strike="noStrike">
              <a:solidFill>
                <a:srgbClr val="6c3088"/>
              </a:solidFill>
              <a:latin typeface="Arial"/>
            </a:endParaRPr>
          </a:p>
        </p:txBody>
      </p:sp>
      <p:sp>
        <p:nvSpPr>
          <p:cNvPr id="14" name="PlaceHolder 3"/>
          <p:cNvSpPr>
            <a:spLocks noGrp="1"/>
          </p:cNvSpPr>
          <p:nvPr>
            <p:ph type="body"/>
          </p:nvPr>
        </p:nvSpPr>
        <p:spPr>
          <a:xfrm>
            <a:off x="6182280" y="2721240"/>
            <a:ext cx="1891440" cy="774000"/>
          </a:xfrm>
          <a:prstGeom prst="rect">
            <a:avLst/>
          </a:prstGeom>
        </p:spPr>
        <p:txBody>
          <a:bodyPr lIns="0" rIns="0" tIns="0" bIns="0">
            <a:normAutofit/>
          </a:bodyPr>
          <a:p>
            <a:endParaRPr b="0" lang="es-ES" sz="1600" spc="-1" strike="noStrike">
              <a:solidFill>
                <a:srgbClr val="6c3088"/>
              </a:solid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6" name="PlaceHolder 1"/>
          <p:cNvSpPr>
            <a:spLocks noGrp="1"/>
          </p:cNvSpPr>
          <p:nvPr>
            <p:ph type="subTitle"/>
          </p:nvPr>
        </p:nvSpPr>
        <p:spPr>
          <a:xfrm>
            <a:off x="609480" y="273600"/>
            <a:ext cx="10972440" cy="5307840"/>
          </a:xfrm>
          <a:prstGeom prst="rect">
            <a:avLst/>
          </a:prstGeom>
        </p:spPr>
        <p:txBody>
          <a:bodyPr lIns="0" rIns="0" tIns="0" bIns="0" anchor="ctr">
            <a:spAutoFit/>
          </a:bodyPr>
          <a:p>
            <a:pPr algn="ctr"/>
            <a:endParaRPr b="0" lang="es-E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18" name="PlaceHolder 2"/>
          <p:cNvSpPr>
            <a:spLocks noGrp="1"/>
          </p:cNvSpPr>
          <p:nvPr>
            <p:ph type="body"/>
          </p:nvPr>
        </p:nvSpPr>
        <p:spPr>
          <a:xfrm>
            <a:off x="4195800" y="272124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
        <p:nvSpPr>
          <p:cNvPr id="19" name="PlaceHolder 3"/>
          <p:cNvSpPr>
            <a:spLocks noGrp="1"/>
          </p:cNvSpPr>
          <p:nvPr>
            <p:ph type="body"/>
          </p:nvPr>
        </p:nvSpPr>
        <p:spPr>
          <a:xfrm>
            <a:off x="6182280" y="2721240"/>
            <a:ext cx="1891440" cy="774000"/>
          </a:xfrm>
          <a:prstGeom prst="rect">
            <a:avLst/>
          </a:prstGeom>
        </p:spPr>
        <p:txBody>
          <a:bodyPr lIns="0" rIns="0" tIns="0" bIns="0">
            <a:normAutofit/>
          </a:bodyPr>
          <a:p>
            <a:endParaRPr b="0" lang="es-ES" sz="1600" spc="-1" strike="noStrike">
              <a:solidFill>
                <a:srgbClr val="6c3088"/>
              </a:solidFill>
              <a:latin typeface="Arial"/>
            </a:endParaRPr>
          </a:p>
        </p:txBody>
      </p:sp>
      <p:sp>
        <p:nvSpPr>
          <p:cNvPr id="20" name="PlaceHolder 4"/>
          <p:cNvSpPr>
            <a:spLocks noGrp="1"/>
          </p:cNvSpPr>
          <p:nvPr>
            <p:ph type="body"/>
          </p:nvPr>
        </p:nvSpPr>
        <p:spPr>
          <a:xfrm>
            <a:off x="4195800" y="312552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22" name="PlaceHolder 2"/>
          <p:cNvSpPr>
            <a:spLocks noGrp="1"/>
          </p:cNvSpPr>
          <p:nvPr>
            <p:ph type="body"/>
          </p:nvPr>
        </p:nvSpPr>
        <p:spPr>
          <a:xfrm>
            <a:off x="4195800" y="2721240"/>
            <a:ext cx="1891440" cy="774000"/>
          </a:xfrm>
          <a:prstGeom prst="rect">
            <a:avLst/>
          </a:prstGeom>
        </p:spPr>
        <p:txBody>
          <a:bodyPr lIns="0" rIns="0" tIns="0" bIns="0">
            <a:normAutofit/>
          </a:bodyPr>
          <a:p>
            <a:endParaRPr b="0" lang="es-ES" sz="1600" spc="-1" strike="noStrike">
              <a:solidFill>
                <a:srgbClr val="6c3088"/>
              </a:solidFill>
              <a:latin typeface="Arial"/>
            </a:endParaRPr>
          </a:p>
        </p:txBody>
      </p:sp>
      <p:sp>
        <p:nvSpPr>
          <p:cNvPr id="23" name="PlaceHolder 3"/>
          <p:cNvSpPr>
            <a:spLocks noGrp="1"/>
          </p:cNvSpPr>
          <p:nvPr>
            <p:ph type="body"/>
          </p:nvPr>
        </p:nvSpPr>
        <p:spPr>
          <a:xfrm>
            <a:off x="6182280" y="272124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
        <p:nvSpPr>
          <p:cNvPr id="24" name="PlaceHolder 4"/>
          <p:cNvSpPr>
            <a:spLocks noGrp="1"/>
          </p:cNvSpPr>
          <p:nvPr>
            <p:ph type="body"/>
          </p:nvPr>
        </p:nvSpPr>
        <p:spPr>
          <a:xfrm>
            <a:off x="6182280" y="312552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609480" y="273600"/>
            <a:ext cx="10972440" cy="1144800"/>
          </a:xfrm>
          <a:prstGeom prst="rect">
            <a:avLst/>
          </a:prstGeom>
        </p:spPr>
        <p:txBody>
          <a:bodyPr lIns="0" rIns="0" tIns="0" bIns="0" anchor="ctr">
            <a:spAutoFit/>
          </a:bodyPr>
          <a:p>
            <a:endParaRPr b="0" lang="es-ES" sz="1800" spc="-1" strike="noStrike">
              <a:solidFill>
                <a:srgbClr val="000000"/>
              </a:solidFill>
              <a:latin typeface="Calibri"/>
            </a:endParaRPr>
          </a:p>
        </p:txBody>
      </p:sp>
      <p:sp>
        <p:nvSpPr>
          <p:cNvPr id="26" name="PlaceHolder 2"/>
          <p:cNvSpPr>
            <a:spLocks noGrp="1"/>
          </p:cNvSpPr>
          <p:nvPr>
            <p:ph type="body"/>
          </p:nvPr>
        </p:nvSpPr>
        <p:spPr>
          <a:xfrm>
            <a:off x="4195800" y="272124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
        <p:nvSpPr>
          <p:cNvPr id="27" name="PlaceHolder 3"/>
          <p:cNvSpPr>
            <a:spLocks noGrp="1"/>
          </p:cNvSpPr>
          <p:nvPr>
            <p:ph type="body"/>
          </p:nvPr>
        </p:nvSpPr>
        <p:spPr>
          <a:xfrm>
            <a:off x="6182280" y="2721240"/>
            <a:ext cx="1891440" cy="369000"/>
          </a:xfrm>
          <a:prstGeom prst="rect">
            <a:avLst/>
          </a:prstGeom>
        </p:spPr>
        <p:txBody>
          <a:bodyPr lIns="0" rIns="0" tIns="0" bIns="0">
            <a:normAutofit fontScale="85000"/>
          </a:bodyPr>
          <a:p>
            <a:endParaRPr b="0" lang="es-ES" sz="1600" spc="-1" strike="noStrike">
              <a:solidFill>
                <a:srgbClr val="6c3088"/>
              </a:solidFill>
              <a:latin typeface="Arial"/>
            </a:endParaRPr>
          </a:p>
        </p:txBody>
      </p:sp>
      <p:sp>
        <p:nvSpPr>
          <p:cNvPr id="28" name="PlaceHolder 4"/>
          <p:cNvSpPr>
            <a:spLocks noGrp="1"/>
          </p:cNvSpPr>
          <p:nvPr>
            <p:ph type="body"/>
          </p:nvPr>
        </p:nvSpPr>
        <p:spPr>
          <a:xfrm>
            <a:off x="4195800" y="3125520"/>
            <a:ext cx="3876480" cy="369000"/>
          </a:xfrm>
          <a:prstGeom prst="rect">
            <a:avLst/>
          </a:prstGeom>
        </p:spPr>
        <p:txBody>
          <a:bodyPr lIns="0" rIns="0" tIns="0" bIns="0">
            <a:normAutofit/>
          </a:bodyPr>
          <a:p>
            <a:endParaRPr b="0" lang="es-ES" sz="1600" spc="-1" strike="noStrike">
              <a:solidFill>
                <a:srgbClr val="6c3088"/>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jpe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slideLayout" Target="../slideLayouts/slideLayout1.xml"/><Relationship Id="rId8" Type="http://schemas.openxmlformats.org/officeDocument/2006/relationships/slideLayout" Target="../slideLayouts/slideLayout2.xml"/><Relationship Id="rId9" Type="http://schemas.openxmlformats.org/officeDocument/2006/relationships/slideLayout" Target="../slideLayouts/slideLayout3.xml"/><Relationship Id="rId10" Type="http://schemas.openxmlformats.org/officeDocument/2006/relationships/slideLayout" Target="../slideLayouts/slideLayout4.xml"/><Relationship Id="rId11" Type="http://schemas.openxmlformats.org/officeDocument/2006/relationships/slideLayout" Target="../slideLayouts/slideLayout5.xml"/><Relationship Id="rId12" Type="http://schemas.openxmlformats.org/officeDocument/2006/relationships/slideLayout" Target="../slideLayouts/slideLayout6.xml"/><Relationship Id="rId13" Type="http://schemas.openxmlformats.org/officeDocument/2006/relationships/slideLayout" Target="../slideLayouts/slideLayout7.xml"/><Relationship Id="rId14" Type="http://schemas.openxmlformats.org/officeDocument/2006/relationships/slideLayout" Target="../slideLayouts/slideLayout8.xml"/><Relationship Id="rId15" Type="http://schemas.openxmlformats.org/officeDocument/2006/relationships/slideLayout" Target="../slideLayouts/slideLayout9.xml"/><Relationship Id="rId16" Type="http://schemas.openxmlformats.org/officeDocument/2006/relationships/slideLayout" Target="../slideLayouts/slideLayout10.xml"/><Relationship Id="rId17" Type="http://schemas.openxmlformats.org/officeDocument/2006/relationships/slideLayout" Target="../slideLayouts/slideLayout11.xml"/><Relationship Id="rId18"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6.png"/><Relationship Id="rId3" Type="http://schemas.openxmlformats.org/officeDocument/2006/relationships/image" Target="../media/image7.png"/><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 Id="rId11" Type="http://schemas.openxmlformats.org/officeDocument/2006/relationships/slideLayout" Target="../slideLayouts/slideLayout20.xml"/><Relationship Id="rId12" Type="http://schemas.openxmlformats.org/officeDocument/2006/relationships/slideLayout" Target="../slideLayouts/slideLayout21.xml"/><Relationship Id="rId13" Type="http://schemas.openxmlformats.org/officeDocument/2006/relationships/slideLayout" Target="../slideLayouts/slideLayout22.xml"/><Relationship Id="rId14" Type="http://schemas.openxmlformats.org/officeDocument/2006/relationships/slideLayout" Target="../slideLayouts/slideLayout23.xml"/><Relationship Id="rId15"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8.png"/><Relationship Id="rId3" Type="http://schemas.openxmlformats.org/officeDocument/2006/relationships/image" Target="../media/image9.png"/><Relationship Id="rId4" Type="http://schemas.openxmlformats.org/officeDocument/2006/relationships/image" Target="../media/image10.jpe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slideLayout" Target="../slideLayouts/slideLayout25.xml"/><Relationship Id="rId8" Type="http://schemas.openxmlformats.org/officeDocument/2006/relationships/slideLayout" Target="../slideLayouts/slideLayout26.xml"/><Relationship Id="rId9" Type="http://schemas.openxmlformats.org/officeDocument/2006/relationships/slideLayout" Target="../slideLayouts/slideLayout27.xml"/><Relationship Id="rId10" Type="http://schemas.openxmlformats.org/officeDocument/2006/relationships/slideLayout" Target="../slideLayouts/slideLayout28.xml"/><Relationship Id="rId11" Type="http://schemas.openxmlformats.org/officeDocument/2006/relationships/slideLayout" Target="../slideLayouts/slideLayout29.xml"/><Relationship Id="rId12" Type="http://schemas.openxmlformats.org/officeDocument/2006/relationships/slideLayout" Target="../slideLayouts/slideLayout30.xml"/><Relationship Id="rId13" Type="http://schemas.openxmlformats.org/officeDocument/2006/relationships/slideLayout" Target="../slideLayouts/slideLayout31.xml"/><Relationship Id="rId14" Type="http://schemas.openxmlformats.org/officeDocument/2006/relationships/slideLayout" Target="../slideLayouts/slideLayout32.xml"/><Relationship Id="rId15" Type="http://schemas.openxmlformats.org/officeDocument/2006/relationships/slideLayout" Target="../slideLayouts/slideLayout33.xml"/><Relationship Id="rId16" Type="http://schemas.openxmlformats.org/officeDocument/2006/relationships/slideLayout" Target="../slideLayouts/slideLayout34.xml"/><Relationship Id="rId17" Type="http://schemas.openxmlformats.org/officeDocument/2006/relationships/slideLayout" Target="../slideLayouts/slideLayout35.xml"/><Relationship Id="rId18" Type="http://schemas.openxmlformats.org/officeDocument/2006/relationships/slideLayout" Target="../slideLayouts/slideLayout36.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0" name="Picture 8" descr=""/>
          <p:cNvPicPr/>
          <p:nvPr/>
        </p:nvPicPr>
        <p:blipFill>
          <a:blip r:embed="rId2"/>
          <a:stretch/>
        </p:blipFill>
        <p:spPr>
          <a:xfrm>
            <a:off x="51120" y="-217800"/>
            <a:ext cx="3210480" cy="1805760"/>
          </a:xfrm>
          <a:prstGeom prst="rect">
            <a:avLst/>
          </a:prstGeom>
          <a:ln>
            <a:noFill/>
          </a:ln>
        </p:spPr>
      </p:pic>
      <p:pic>
        <p:nvPicPr>
          <p:cNvPr id="1" name="Picture 13" descr=""/>
          <p:cNvPicPr/>
          <p:nvPr/>
        </p:nvPicPr>
        <p:blipFill>
          <a:blip r:embed="rId3"/>
          <a:stretch/>
        </p:blipFill>
        <p:spPr>
          <a:xfrm>
            <a:off x="457200" y="6124320"/>
            <a:ext cx="2066400" cy="297360"/>
          </a:xfrm>
          <a:prstGeom prst="rect">
            <a:avLst/>
          </a:prstGeom>
          <a:ln>
            <a:noFill/>
          </a:ln>
        </p:spPr>
      </p:pic>
      <p:pic>
        <p:nvPicPr>
          <p:cNvPr id="2" name="Picture 2" descr=""/>
          <p:cNvPicPr/>
          <p:nvPr/>
        </p:nvPicPr>
        <p:blipFill>
          <a:blip r:embed="rId4"/>
          <a:stretch/>
        </p:blipFill>
        <p:spPr>
          <a:xfrm>
            <a:off x="-2880" y="-5760"/>
            <a:ext cx="12194640" cy="6863400"/>
          </a:xfrm>
          <a:prstGeom prst="rect">
            <a:avLst/>
          </a:prstGeom>
          <a:ln>
            <a:noFill/>
          </a:ln>
        </p:spPr>
      </p:pic>
      <p:pic>
        <p:nvPicPr>
          <p:cNvPr id="3" name="Picture 5" descr=""/>
          <p:cNvPicPr/>
          <p:nvPr/>
        </p:nvPicPr>
        <p:blipFill>
          <a:blip r:embed="rId5"/>
          <a:stretch/>
        </p:blipFill>
        <p:spPr>
          <a:xfrm>
            <a:off x="51120" y="-217800"/>
            <a:ext cx="3210480" cy="1805760"/>
          </a:xfrm>
          <a:prstGeom prst="rect">
            <a:avLst/>
          </a:prstGeom>
          <a:ln>
            <a:noFill/>
          </a:ln>
        </p:spPr>
      </p:pic>
      <p:sp>
        <p:nvSpPr>
          <p:cNvPr id="4" name="PlaceHolder 1"/>
          <p:cNvSpPr>
            <a:spLocks noGrp="1"/>
          </p:cNvSpPr>
          <p:nvPr>
            <p:ph type="body"/>
          </p:nvPr>
        </p:nvSpPr>
        <p:spPr>
          <a:xfrm>
            <a:off x="4195800" y="2721240"/>
            <a:ext cx="3876480" cy="1409400"/>
          </a:xfrm>
          <a:prstGeom prst="rect">
            <a:avLst/>
          </a:prstGeom>
        </p:spPr>
        <p:txBody>
          <a:bodyPr lIns="90000" rIns="90000" tIns="45000" bIns="45000">
            <a:normAutofit fontScale="34000"/>
          </a:bodyPr>
          <a:p>
            <a:pPr algn="ctr">
              <a:lnSpc>
                <a:spcPct val="90000"/>
              </a:lnSpc>
              <a:spcBef>
                <a:spcPts val="1001"/>
              </a:spcBef>
            </a:pPr>
            <a:r>
              <a:rPr b="1" lang="es-ES" sz="4800" spc="-1" strike="noStrike">
                <a:solidFill>
                  <a:srgbClr val="6c3088"/>
                </a:solidFill>
                <a:latin typeface="Arial"/>
                <a:ea typeface="Noto Sans SemBd"/>
              </a:rPr>
              <a:t>Espacio reservado para el texto del título</a:t>
            </a:r>
            <a:endParaRPr b="0" lang="es-ES" sz="4800" spc="-1" strike="noStrike">
              <a:solidFill>
                <a:srgbClr val="6c3088"/>
              </a:solidFill>
              <a:latin typeface="Arial"/>
            </a:endParaRPr>
          </a:p>
        </p:txBody>
      </p:sp>
      <p:sp>
        <p:nvSpPr>
          <p:cNvPr id="5" name="PlaceHolder 2"/>
          <p:cNvSpPr>
            <a:spLocks noGrp="1"/>
          </p:cNvSpPr>
          <p:nvPr>
            <p:ph type="body"/>
          </p:nvPr>
        </p:nvSpPr>
        <p:spPr>
          <a:xfrm>
            <a:off x="3833640" y="4302360"/>
            <a:ext cx="4600080" cy="1101240"/>
          </a:xfrm>
          <a:prstGeom prst="rect">
            <a:avLst/>
          </a:prstGeom>
        </p:spPr>
        <p:txBody>
          <a:bodyPr lIns="90000" rIns="90000" tIns="45000" bIns="45000">
            <a:normAutofit/>
          </a:bodyPr>
          <a:p>
            <a:pPr>
              <a:lnSpc>
                <a:spcPct val="90000"/>
              </a:lnSpc>
              <a:spcBef>
                <a:spcPts val="1001"/>
              </a:spcBef>
            </a:pPr>
            <a:r>
              <a:rPr b="0" lang="es-ES" sz="3600" spc="-1" strike="noStrike">
                <a:solidFill>
                  <a:srgbClr val="6c3088"/>
                </a:solidFill>
                <a:latin typeface="Arial"/>
                <a:ea typeface="Open Sans Light"/>
              </a:rPr>
              <a:t>Texto adicional aquí</a:t>
            </a:r>
            <a:endParaRPr b="0" lang="es-ES" sz="3600" spc="-1" strike="noStrike">
              <a:solidFill>
                <a:srgbClr val="6c3088"/>
              </a:solidFill>
              <a:latin typeface="Arial"/>
            </a:endParaRPr>
          </a:p>
        </p:txBody>
      </p:sp>
      <p:pic>
        <p:nvPicPr>
          <p:cNvPr id="6" name="Picture 14" descr=""/>
          <p:cNvPicPr/>
          <p:nvPr/>
        </p:nvPicPr>
        <p:blipFill>
          <a:blip r:embed="rId6"/>
          <a:stretch/>
        </p:blipFill>
        <p:spPr>
          <a:xfrm>
            <a:off x="9058320" y="6124320"/>
            <a:ext cx="2066400" cy="297360"/>
          </a:xfrm>
          <a:prstGeom prst="rect">
            <a:avLst/>
          </a:prstGeom>
          <a:ln>
            <a:noFill/>
          </a:ln>
        </p:spPr>
      </p:pic>
      <p:sp>
        <p:nvSpPr>
          <p:cNvPr id="7" name="PlaceHolder 3"/>
          <p:cNvSpPr>
            <a:spLocks noGrp="1"/>
          </p:cNvSpPr>
          <p:nvPr>
            <p:ph type="title"/>
          </p:nvPr>
        </p:nvSpPr>
        <p:spPr>
          <a:xfrm>
            <a:off x="609480" y="273600"/>
            <a:ext cx="10972440" cy="1144800"/>
          </a:xfrm>
          <a:prstGeom prst="rect">
            <a:avLst/>
          </a:prstGeom>
        </p:spPr>
        <p:txBody>
          <a:bodyPr lIns="0" rIns="0" tIns="0" bIns="0" anchor="ctr">
            <a:noAutofit/>
          </a:bodyPr>
          <a:p>
            <a:r>
              <a:rPr b="0" lang="es-ES" sz="1800" spc="-1" strike="noStrike">
                <a:solidFill>
                  <a:srgbClr val="000000"/>
                </a:solidFill>
                <a:latin typeface="Calibri"/>
              </a:rPr>
              <a:t>Pulse para editar el formato del texto de título</a:t>
            </a:r>
            <a:endParaRPr b="0" lang="es-ES" sz="18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49" r:id="rId7"/>
    <p:sldLayoutId id="2147483650" r:id="rId8"/>
    <p:sldLayoutId id="2147483651" r:id="rId9"/>
    <p:sldLayoutId id="2147483652" r:id="rId10"/>
    <p:sldLayoutId id="2147483653" r:id="rId11"/>
    <p:sldLayoutId id="2147483654" r:id="rId12"/>
    <p:sldLayoutId id="2147483655" r:id="rId13"/>
    <p:sldLayoutId id="2147483656" r:id="rId14"/>
    <p:sldLayoutId id="2147483657" r:id="rId15"/>
    <p:sldLayoutId id="2147483658" r:id="rId16"/>
    <p:sldLayoutId id="2147483659" r:id="rId17"/>
    <p:sldLayoutId id="2147483660" r:id="rId18"/>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44" name="Picture 8" descr=""/>
          <p:cNvPicPr/>
          <p:nvPr/>
        </p:nvPicPr>
        <p:blipFill>
          <a:blip r:embed="rId2"/>
          <a:stretch/>
        </p:blipFill>
        <p:spPr>
          <a:xfrm>
            <a:off x="51120" y="-217800"/>
            <a:ext cx="3210480" cy="1805760"/>
          </a:xfrm>
          <a:prstGeom prst="rect">
            <a:avLst/>
          </a:prstGeom>
          <a:ln>
            <a:noFill/>
          </a:ln>
        </p:spPr>
      </p:pic>
      <p:pic>
        <p:nvPicPr>
          <p:cNvPr id="45" name="Picture 13" descr=""/>
          <p:cNvPicPr/>
          <p:nvPr/>
        </p:nvPicPr>
        <p:blipFill>
          <a:blip r:embed="rId3"/>
          <a:stretch/>
        </p:blipFill>
        <p:spPr>
          <a:xfrm>
            <a:off x="457200" y="6124320"/>
            <a:ext cx="2066400" cy="297360"/>
          </a:xfrm>
          <a:prstGeom prst="rect">
            <a:avLst/>
          </a:prstGeom>
          <a:ln>
            <a:noFill/>
          </a:ln>
        </p:spPr>
      </p:pic>
      <p:sp>
        <p:nvSpPr>
          <p:cNvPr id="46" name="PlaceHolder 1"/>
          <p:cNvSpPr>
            <a:spLocks noGrp="1"/>
          </p:cNvSpPr>
          <p:nvPr>
            <p:ph type="title"/>
          </p:nvPr>
        </p:nvSpPr>
        <p:spPr>
          <a:xfrm>
            <a:off x="403920" y="1301760"/>
            <a:ext cx="10515240" cy="1204560"/>
          </a:xfrm>
          <a:prstGeom prst="rect">
            <a:avLst/>
          </a:prstGeom>
        </p:spPr>
        <p:txBody>
          <a:bodyPr anchor="ctr">
            <a:noAutofit/>
          </a:bodyPr>
          <a:p>
            <a:pPr>
              <a:lnSpc>
                <a:spcPct val="90000"/>
              </a:lnSpc>
            </a:pPr>
            <a:r>
              <a:rPr b="1" lang="es-ES" sz="4400" spc="-1" strike="noStrike">
                <a:solidFill>
                  <a:srgbClr val="6c3088"/>
                </a:solidFill>
                <a:latin typeface="Arial"/>
                <a:ea typeface="Noto Sans SemBd"/>
              </a:rPr>
              <a:t>Pulse para editar el estilo del título de máster</a:t>
            </a:r>
            <a:endParaRPr b="0" lang="es-ES" sz="4400" spc="-1" strike="noStrike">
              <a:solidFill>
                <a:srgbClr val="000000"/>
              </a:solidFill>
              <a:latin typeface="Calibri"/>
            </a:endParaRPr>
          </a:p>
        </p:txBody>
      </p:sp>
      <p:sp>
        <p:nvSpPr>
          <p:cNvPr id="47" name="PlaceHolder 2"/>
          <p:cNvSpPr>
            <a:spLocks noGrp="1"/>
          </p:cNvSpPr>
          <p:nvPr>
            <p:ph type="body"/>
          </p:nvPr>
        </p:nvSpPr>
        <p:spPr>
          <a:xfrm>
            <a:off x="609480" y="1604520"/>
            <a:ext cx="109724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s-ES" sz="1600" spc="-1" strike="noStrike">
                <a:solidFill>
                  <a:srgbClr val="6c3088"/>
                </a:solidFill>
                <a:latin typeface="Arial"/>
              </a:rPr>
              <a:t>Pulse para editar el formato de esquema del texto</a:t>
            </a:r>
            <a:endParaRPr b="0" lang="es-ES" sz="1600" spc="-1" strike="noStrike">
              <a:solidFill>
                <a:srgbClr val="6c3088"/>
              </a:solidFill>
              <a:latin typeface="Arial"/>
            </a:endParaRPr>
          </a:p>
          <a:p>
            <a:pPr lvl="1" marL="864000" indent="-324000">
              <a:spcBef>
                <a:spcPts val="1134"/>
              </a:spcBef>
              <a:buClr>
                <a:srgbClr val="000000"/>
              </a:buClr>
              <a:buSzPct val="75000"/>
              <a:buFont typeface="Symbol" charset="2"/>
              <a:buChar char=""/>
            </a:pPr>
            <a:r>
              <a:rPr b="0" lang="es-ES" sz="2000" spc="-1" strike="noStrike">
                <a:solidFill>
                  <a:srgbClr val="000000"/>
                </a:solidFill>
                <a:latin typeface="Calibri"/>
              </a:rPr>
              <a:t>Segundo nivel del esquema</a:t>
            </a:r>
            <a:endParaRPr b="0" lang="es-ES" sz="20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es-ES" sz="1800" spc="-1" strike="noStrike">
                <a:solidFill>
                  <a:srgbClr val="000000"/>
                </a:solidFill>
                <a:latin typeface="Calibri"/>
              </a:rPr>
              <a:t>Tercer nivel del esquema</a:t>
            </a:r>
            <a:endParaRPr b="0" lang="es-ES"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es-ES" sz="1800" spc="-1" strike="noStrike">
                <a:solidFill>
                  <a:srgbClr val="000000"/>
                </a:solidFill>
                <a:latin typeface="Calibri"/>
              </a:rPr>
              <a:t>Cuarto nivel del esquema</a:t>
            </a:r>
            <a:endParaRPr b="0" lang="es-ES"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es-ES" sz="2000" spc="-1" strike="noStrike">
                <a:solidFill>
                  <a:srgbClr val="000000"/>
                </a:solidFill>
                <a:latin typeface="Calibri"/>
              </a:rPr>
              <a:t>Quinto nivel del esquema</a:t>
            </a:r>
            <a:endParaRPr b="0" lang="es-ES" sz="20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es-ES" sz="2000" spc="-1" strike="noStrike">
                <a:solidFill>
                  <a:srgbClr val="000000"/>
                </a:solidFill>
                <a:latin typeface="Calibri"/>
              </a:rPr>
              <a:t>Sexto nivel del esquema</a:t>
            </a:r>
            <a:endParaRPr b="0" lang="es-ES" sz="20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es-ES" sz="2000" spc="-1" strike="noStrike">
                <a:solidFill>
                  <a:srgbClr val="000000"/>
                </a:solidFill>
                <a:latin typeface="Calibri"/>
              </a:rPr>
              <a:t>Séptimo nivel del esquema</a:t>
            </a:r>
            <a:endParaRPr b="0" lang="es-ES"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84" name="Picture 8" descr=""/>
          <p:cNvPicPr/>
          <p:nvPr/>
        </p:nvPicPr>
        <p:blipFill>
          <a:blip r:embed="rId2"/>
          <a:stretch/>
        </p:blipFill>
        <p:spPr>
          <a:xfrm>
            <a:off x="51120" y="-217800"/>
            <a:ext cx="3210480" cy="1805760"/>
          </a:xfrm>
          <a:prstGeom prst="rect">
            <a:avLst/>
          </a:prstGeom>
          <a:ln>
            <a:noFill/>
          </a:ln>
        </p:spPr>
      </p:pic>
      <p:pic>
        <p:nvPicPr>
          <p:cNvPr id="85" name="Picture 13" descr=""/>
          <p:cNvPicPr/>
          <p:nvPr/>
        </p:nvPicPr>
        <p:blipFill>
          <a:blip r:embed="rId3"/>
          <a:stretch/>
        </p:blipFill>
        <p:spPr>
          <a:xfrm>
            <a:off x="457200" y="6124320"/>
            <a:ext cx="2066400" cy="297360"/>
          </a:xfrm>
          <a:prstGeom prst="rect">
            <a:avLst/>
          </a:prstGeom>
          <a:ln>
            <a:noFill/>
          </a:ln>
        </p:spPr>
      </p:pic>
      <p:pic>
        <p:nvPicPr>
          <p:cNvPr id="86" name="Picture 2" descr=""/>
          <p:cNvPicPr/>
          <p:nvPr/>
        </p:nvPicPr>
        <p:blipFill>
          <a:blip r:embed="rId4"/>
          <a:stretch/>
        </p:blipFill>
        <p:spPr>
          <a:xfrm>
            <a:off x="3600" y="0"/>
            <a:ext cx="12188160" cy="6859440"/>
          </a:xfrm>
          <a:prstGeom prst="rect">
            <a:avLst/>
          </a:prstGeom>
          <a:ln>
            <a:noFill/>
          </a:ln>
        </p:spPr>
      </p:pic>
      <p:pic>
        <p:nvPicPr>
          <p:cNvPr id="87" name="Picture 4" descr=""/>
          <p:cNvPicPr/>
          <p:nvPr/>
        </p:nvPicPr>
        <p:blipFill>
          <a:blip r:embed="rId5"/>
          <a:stretch/>
        </p:blipFill>
        <p:spPr>
          <a:xfrm>
            <a:off x="51120" y="-217800"/>
            <a:ext cx="3210480" cy="1805760"/>
          </a:xfrm>
          <a:prstGeom prst="rect">
            <a:avLst/>
          </a:prstGeom>
          <a:ln>
            <a:noFill/>
          </a:ln>
        </p:spPr>
      </p:pic>
      <p:sp>
        <p:nvSpPr>
          <p:cNvPr id="88" name="PlaceHolder 1"/>
          <p:cNvSpPr>
            <a:spLocks noGrp="1"/>
          </p:cNvSpPr>
          <p:nvPr>
            <p:ph type="body"/>
          </p:nvPr>
        </p:nvSpPr>
        <p:spPr>
          <a:xfrm>
            <a:off x="4195800" y="2721240"/>
            <a:ext cx="3876480" cy="774000"/>
          </a:xfrm>
          <a:prstGeom prst="rect">
            <a:avLst/>
          </a:prstGeom>
        </p:spPr>
        <p:txBody>
          <a:bodyPr lIns="90000" rIns="90000" tIns="45000" bIns="45000">
            <a:normAutofit/>
          </a:bodyPr>
          <a:p>
            <a:pPr algn="ctr">
              <a:lnSpc>
                <a:spcPct val="90000"/>
              </a:lnSpc>
              <a:spcBef>
                <a:spcPts val="1001"/>
              </a:spcBef>
            </a:pPr>
            <a:r>
              <a:rPr b="1" lang="es-ES" sz="4800" spc="-1" strike="noStrike">
                <a:solidFill>
                  <a:srgbClr val="6c3088"/>
                </a:solidFill>
                <a:latin typeface="Arial"/>
                <a:ea typeface="Noto Sans SemBd"/>
              </a:rPr>
              <a:t>Gracias</a:t>
            </a:r>
            <a:endParaRPr b="0" lang="es-ES" sz="4800" spc="-1" strike="noStrike">
              <a:solidFill>
                <a:srgbClr val="6c3088"/>
              </a:solidFill>
              <a:latin typeface="Arial"/>
            </a:endParaRPr>
          </a:p>
        </p:txBody>
      </p:sp>
      <p:sp>
        <p:nvSpPr>
          <p:cNvPr id="89" name="PlaceHolder 2"/>
          <p:cNvSpPr>
            <a:spLocks noGrp="1"/>
          </p:cNvSpPr>
          <p:nvPr>
            <p:ph type="body"/>
          </p:nvPr>
        </p:nvSpPr>
        <p:spPr>
          <a:xfrm>
            <a:off x="3495600" y="3713400"/>
            <a:ext cx="5266800" cy="1101240"/>
          </a:xfrm>
          <a:prstGeom prst="rect">
            <a:avLst/>
          </a:prstGeom>
        </p:spPr>
        <p:txBody>
          <a:bodyPr lIns="90000" rIns="90000" tIns="45000" bIns="45000">
            <a:normAutofit/>
          </a:bodyPr>
          <a:p>
            <a:pPr>
              <a:lnSpc>
                <a:spcPct val="90000"/>
              </a:lnSpc>
              <a:spcBef>
                <a:spcPts val="1001"/>
              </a:spcBef>
            </a:pPr>
            <a:r>
              <a:rPr b="0" lang="es-ES" sz="3600" spc="-1" strike="noStrike">
                <a:solidFill>
                  <a:srgbClr val="6c3088"/>
                </a:solidFill>
                <a:latin typeface="Arial"/>
                <a:ea typeface="Open Sans Light"/>
              </a:rPr>
              <a:t>Preguntas y respuestas</a:t>
            </a:r>
            <a:endParaRPr b="0" lang="es-ES" sz="3600" spc="-1" strike="noStrike">
              <a:solidFill>
                <a:srgbClr val="6c3088"/>
              </a:solidFill>
              <a:latin typeface="Arial"/>
            </a:endParaRPr>
          </a:p>
        </p:txBody>
      </p:sp>
      <p:pic>
        <p:nvPicPr>
          <p:cNvPr id="90" name="Picture 18" descr=""/>
          <p:cNvPicPr/>
          <p:nvPr/>
        </p:nvPicPr>
        <p:blipFill>
          <a:blip r:embed="rId6"/>
          <a:stretch/>
        </p:blipFill>
        <p:spPr>
          <a:xfrm>
            <a:off x="457200" y="6124320"/>
            <a:ext cx="2066400" cy="297360"/>
          </a:xfrm>
          <a:prstGeom prst="rect">
            <a:avLst/>
          </a:prstGeom>
          <a:ln>
            <a:noFill/>
          </a:ln>
        </p:spPr>
      </p:pic>
      <p:sp>
        <p:nvSpPr>
          <p:cNvPr id="91" name="PlaceHolder 3"/>
          <p:cNvSpPr>
            <a:spLocks noGrp="1"/>
          </p:cNvSpPr>
          <p:nvPr>
            <p:ph type="title"/>
          </p:nvPr>
        </p:nvSpPr>
        <p:spPr>
          <a:xfrm>
            <a:off x="609480" y="273600"/>
            <a:ext cx="10972440" cy="1144800"/>
          </a:xfrm>
          <a:prstGeom prst="rect">
            <a:avLst/>
          </a:prstGeom>
        </p:spPr>
        <p:txBody>
          <a:bodyPr lIns="0" rIns="0" tIns="0" bIns="0" anchor="ctr">
            <a:noAutofit/>
          </a:bodyPr>
          <a:p>
            <a:r>
              <a:rPr b="0" lang="es-ES" sz="1800" spc="-1" strike="noStrike">
                <a:solidFill>
                  <a:srgbClr val="000000"/>
                </a:solidFill>
                <a:latin typeface="Calibri"/>
              </a:rPr>
              <a:t>Pulse para editar el formato del texto de título</a:t>
            </a:r>
            <a:endParaRPr b="0" lang="es-ES" sz="18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hyperlink" Target="https://webgate.ec.europa.eu/cas/mobile" TargetMode="External"/><Relationship Id="rId2" Type="http://schemas.openxmlformats.org/officeDocument/2006/relationships/image" Target="../media/image24.png"/><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image" Target="../media/image27.png"/><Relationship Id="rId6" Type="http://schemas.openxmlformats.org/officeDocument/2006/relationships/image" Target="../media/image28.png"/><Relationship Id="rId7" Type="http://schemas.openxmlformats.org/officeDocument/2006/relationships/slideLayout" Target="../slideLayouts/slideLayout13.xml"/><Relationship Id="rId8"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image" Target="../media/image29.wmf"/><Relationship Id="rId2" Type="http://schemas.openxmlformats.org/officeDocument/2006/relationships/image" Target="../media/image30.wmf"/><Relationship Id="rId3" Type="http://schemas.openxmlformats.org/officeDocument/2006/relationships/image" Target="../media/image31.png"/><Relationship Id="rId4" Type="http://schemas.openxmlformats.org/officeDocument/2006/relationships/slideLayout" Target="../slideLayouts/slideLayout13.xml"/><Relationship Id="rId5"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image" Target="../media/image32.wmf"/><Relationship Id="rId2" Type="http://schemas.openxmlformats.org/officeDocument/2006/relationships/image" Target="../media/image33.wmf"/><Relationship Id="rId3" Type="http://schemas.openxmlformats.org/officeDocument/2006/relationships/image" Target="../media/image34.png"/><Relationship Id="rId4" Type="http://schemas.openxmlformats.org/officeDocument/2006/relationships/slideLayout" Target="../slideLayouts/slideLayout13.xml"/><Relationship Id="rId5"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image" Target="../media/image35.png"/><Relationship Id="rId2" Type="http://schemas.openxmlformats.org/officeDocument/2006/relationships/slideLayout" Target="../slideLayouts/slideLayout13.xml"/><Relationship Id="rId3"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image" Target="../media/image36.wmf"/><Relationship Id="rId2" Type="http://schemas.openxmlformats.org/officeDocument/2006/relationships/image" Target="../media/image37.wmf"/><Relationship Id="rId3" Type="http://schemas.openxmlformats.org/officeDocument/2006/relationships/image" Target="../media/image38.png"/><Relationship Id="rId4" Type="http://schemas.openxmlformats.org/officeDocument/2006/relationships/image" Target="../media/image39.png"/><Relationship Id="rId5" Type="http://schemas.openxmlformats.org/officeDocument/2006/relationships/image" Target="../media/image40.png"/><Relationship Id="rId6" Type="http://schemas.openxmlformats.org/officeDocument/2006/relationships/slideLayout" Target="../slideLayouts/slideLayout13.xml"/><Relationship Id="rId7" Type="http://schemas.openxmlformats.org/officeDocument/2006/relationships/notesSlide" Target="../notesSlides/notesSlide14.xml"/>
</Relationships>
</file>

<file path=ppt/slides/_rels/slide15.xml.rels><?xml version="1.0" encoding="UTF-8"?>
<Relationships xmlns="http://schemas.openxmlformats.org/package/2006/relationships"><Relationship Id="rId1" Type="http://schemas.openxmlformats.org/officeDocument/2006/relationships/image" Target="../media/image41.wmf"/><Relationship Id="rId2" Type="http://schemas.openxmlformats.org/officeDocument/2006/relationships/image" Target="../media/image42.wmf"/><Relationship Id="rId3" Type="http://schemas.openxmlformats.org/officeDocument/2006/relationships/image" Target="../media/image43.png"/><Relationship Id="rId4" Type="http://schemas.openxmlformats.org/officeDocument/2006/relationships/slideLayout" Target="../slideLayouts/slideLayout13.xml"/><Relationship Id="rId5" Type="http://schemas.openxmlformats.org/officeDocument/2006/relationships/notesSlide" Target="../notesSlides/notesSlide15.xml"/>
</Relationships>
</file>

<file path=ppt/slides/_rels/slide16.xml.rels><?xml version="1.0" encoding="UTF-8"?>
<Relationships xmlns="http://schemas.openxmlformats.org/package/2006/relationships"><Relationship Id="rId1" Type="http://schemas.openxmlformats.org/officeDocument/2006/relationships/image" Target="../media/image44.wmf"/><Relationship Id="rId2" Type="http://schemas.openxmlformats.org/officeDocument/2006/relationships/image" Target="../media/image45.wmf"/><Relationship Id="rId3" Type="http://schemas.openxmlformats.org/officeDocument/2006/relationships/image" Target="../media/image46.png"/><Relationship Id="rId4" Type="http://schemas.openxmlformats.org/officeDocument/2006/relationships/slideLayout" Target="../slideLayouts/slideLayout13.xml"/><Relationship Id="rId5" Type="http://schemas.openxmlformats.org/officeDocument/2006/relationships/notesSlide" Target="../notesSlides/notesSlide16.xml"/>
</Relationships>
</file>

<file path=ppt/slides/_rels/slide17.xml.rels><?xml version="1.0" encoding="UTF-8"?>
<Relationships xmlns="http://schemas.openxmlformats.org/package/2006/relationships"><Relationship Id="rId1" Type="http://schemas.openxmlformats.org/officeDocument/2006/relationships/hyperlink" Target="https://webgate.ec.europa.eu/cas/manuals/EU_Login_Tutorial.pdf" TargetMode="External"/><Relationship Id="rId2" Type="http://schemas.openxmlformats.org/officeDocument/2006/relationships/hyperlink" Target="https://webgate.ec.europa.eu/cas/manuals/EU_Login_Tutorial.pdf" TargetMode="External"/><Relationship Id="rId3" Type="http://schemas.openxmlformats.org/officeDocument/2006/relationships/hyperlink" Target="https://webgate.ec.europa.eu/cas/manuals/EU_Login_Tutorial.pdf" TargetMode="External"/><Relationship Id="rId4" Type="http://schemas.openxmlformats.org/officeDocument/2006/relationships/hyperlink" Target="https://webgate.ec.europa.eu/cas/manuals/EU_Login_Tutorial.pdf" TargetMode="External"/><Relationship Id="rId5" Type="http://schemas.openxmlformats.org/officeDocument/2006/relationships/hyperlink" Target="https://ec.europa.eu/sfc/sites/default/files/Adding_2_Factor_Authentication_to_your_EU_Login_Account_0.mp4" TargetMode="External"/><Relationship Id="rId6" Type="http://schemas.openxmlformats.org/officeDocument/2006/relationships/hyperlink" Target="https://ec.europa.eu/sfc/sites/default/files/Adding_2_Factor_Authentication_to_your_EU_Login_Account_0.mp4" TargetMode="External"/><Relationship Id="rId7" Type="http://schemas.openxmlformats.org/officeDocument/2006/relationships/hyperlink" Target="mailto:EU-LOGIN-EXTERNAL-SUPPORT@ec.europa.eu" TargetMode="External"/><Relationship Id="rId8" Type="http://schemas.openxmlformats.org/officeDocument/2006/relationships/hyperlink" Target="mailto:EU-LOGIN-EXTERNAL-SUPPORT@ec.europa.eu" TargetMode="External"/><Relationship Id="rId9" Type="http://schemas.openxmlformats.org/officeDocument/2006/relationships/slideLayout" Target="../slideLayouts/slideLayout13.xml"/><Relationship Id="rId10" Type="http://schemas.openxmlformats.org/officeDocument/2006/relationships/notesSlide" Target="../notesSlides/notesSlide17.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2.xml.rels><?xml version="1.0" encoding="UTF-8"?>
<Relationships xmlns="http://schemas.openxmlformats.org/package/2006/relationships"><Relationship Id="rId1" Type="http://schemas.openxmlformats.org/officeDocument/2006/relationships/hyperlink" Target="https://europa.eu/europass/en" TargetMode="External"/><Relationship Id="rId2" Type="http://schemas.openxmlformats.org/officeDocument/2006/relationships/hyperlink" Target="https://ecas.ec.europa.eu/cas/about.html" TargetMode="External"/><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slideLayout" Target="../slideLayouts/slideLayout13.xml"/><Relationship Id="rId6" Type="http://schemas.openxmlformats.org/officeDocument/2006/relationships/notesSlide" Target="../notesSlides/notesSlide2.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
</Relationships>
</file>

<file path=ppt/slides/_rels/slide4.xml.rels><?xml version="1.0" encoding="UTF-8"?>
<Relationships xmlns="http://schemas.openxmlformats.org/package/2006/relationships"><Relationship Id="rId1" Type="http://schemas.openxmlformats.org/officeDocument/2006/relationships/hyperlink" Target="https://webgate.ec.europa.eu/cas/" TargetMode="External"/><Relationship Id="rId2" Type="http://schemas.openxmlformats.org/officeDocument/2006/relationships/hyperlink" Target="https://webgate.ec.europa.eu/cas/" TargetMode="External"/><Relationship Id="rId3" Type="http://schemas.openxmlformats.org/officeDocument/2006/relationships/image" Target="../media/image15.png"/><Relationship Id="rId4" Type="http://schemas.openxmlformats.org/officeDocument/2006/relationships/slideLayout" Target="../slideLayouts/slideLayout13.xml"/><Relationship Id="rId5"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image" Target="../media/image16.png"/><Relationship Id="rId2" Type="http://schemas.openxmlformats.org/officeDocument/2006/relationships/slideLayout" Target="../slideLayouts/slideLayout13.xml"/><Relationship Id="rId3"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hyperlink" Target="mailto:EU-LOGIN-EXTERNAL-SUPPORT@ec.europa.eu" TargetMode="External"/><Relationship Id="rId2" Type="http://schemas.openxmlformats.org/officeDocument/2006/relationships/hyperlink" Target="mailto:EU-LOGIN-EXTERNAL-SUPPORT@ec.europa.eu" TargetMode="External"/><Relationship Id="rId3" Type="http://schemas.openxmlformats.org/officeDocument/2006/relationships/hyperlink" Target="mailto:EU-LOGIN-EXTERNAL-SUPPORT@ec.europa.eu" TargetMode="External"/><Relationship Id="rId4" Type="http://schemas.openxmlformats.org/officeDocument/2006/relationships/hyperlink" Target="mailto:EU-LOGIN-EXTERNAL-SUPPORT@ec.europa.eu" TargetMode="External"/><Relationship Id="rId5" Type="http://schemas.openxmlformats.org/officeDocument/2006/relationships/hyperlink" Target="mailto:EU-LOGIN-EXTERNAL-SUPPORT@ec.europa.eu" TargetMode="External"/><Relationship Id="rId6" Type="http://schemas.openxmlformats.org/officeDocument/2006/relationships/hyperlink" Target="mailto:EU-LOGIN-EXTERNAL-SUPPORT@ec.europa.eu" TargetMode="External"/><Relationship Id="rId7" Type="http://schemas.openxmlformats.org/officeDocument/2006/relationships/image" Target="../media/image17.png"/><Relationship Id="rId8" Type="http://schemas.openxmlformats.org/officeDocument/2006/relationships/slideLayout" Target="../slideLayouts/slideLayout13.xml"/><Relationship Id="rId9"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image" Target="../media/image18.wmf"/><Relationship Id="rId2" Type="http://schemas.openxmlformats.org/officeDocument/2006/relationships/slideLayout" Target="../slideLayouts/slideLayout13.xml"/><Relationship Id="rId3"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image" Target="../media/image19.png"/><Relationship Id="rId2"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image" Target="../media/image20.png"/><Relationship Id="rId2" Type="http://schemas.openxmlformats.org/officeDocument/2006/relationships/image" Target="../media/image21.png"/><Relationship Id="rId3" Type="http://schemas.openxmlformats.org/officeDocument/2006/relationships/image" Target="../media/image22.png"/><Relationship Id="rId4" Type="http://schemas.openxmlformats.org/officeDocument/2006/relationships/image" Target="../media/image23.png"/><Relationship Id="rId5" Type="http://schemas.openxmlformats.org/officeDocument/2006/relationships/slideLayout" Target="../slideLayouts/slideLayout13.xml"/><Relationship Id="rId6"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4" name="TextShape 1"/>
          <p:cNvSpPr txBox="1"/>
          <p:nvPr/>
        </p:nvSpPr>
        <p:spPr>
          <a:xfrm>
            <a:off x="2813040" y="2943000"/>
            <a:ext cx="7211160" cy="2493000"/>
          </a:xfrm>
          <a:prstGeom prst="rect">
            <a:avLst/>
          </a:prstGeom>
          <a:noFill/>
          <a:ln>
            <a:noFill/>
          </a:ln>
        </p:spPr>
        <p:txBody>
          <a:bodyPr lIns="90000" rIns="90000" tIns="45000" bIns="45000">
            <a:normAutofit fontScale="94000"/>
          </a:bodyPr>
          <a:p>
            <a:pPr algn="ctr">
              <a:lnSpc>
                <a:spcPct val="100000"/>
              </a:lnSpc>
              <a:spcBef>
                <a:spcPts val="601"/>
              </a:spcBef>
              <a:spcAft>
                <a:spcPts val="300"/>
              </a:spcAft>
            </a:pPr>
            <a:r>
              <a:rPr b="1" lang="es-ES" sz="4400" spc="-1" strike="noStrike">
                <a:solidFill>
                  <a:srgbClr val="6c3088"/>
                </a:solidFill>
                <a:latin typeface="Arial"/>
                <a:ea typeface="Noto Sans SemBd"/>
              </a:rPr>
              <a:t>Acceso a Europass y proceso de autentificación de dos factores</a:t>
            </a:r>
            <a:endParaRPr b="0" lang="es-ES" sz="4400" spc="-1" strike="noStrike">
              <a:solidFill>
                <a:srgbClr val="6c3088"/>
              </a:solidFill>
              <a:latin typeface="Arial"/>
            </a:endParaRPr>
          </a:p>
        </p:txBody>
      </p:sp>
    </p:spTree>
  </p:cSld>
  <mc:AlternateContent>
    <mc:Choice Requires="p14">
      <p:transition spd="slow" p14:dur="2000"/>
    </mc:Choice>
    <mc:Fallback>
      <p:transition spd="slow"/>
    </mc:Fallback>
  </mc:AlternateContent>
  <p:timing>
    <p:tnLst>
      <p:par>
        <p:cTn id="1" dur="indefinite" restart="never" nodeType="tmRoot">
          <p:childTnLst>
            <p:seq>
              <p:cTn id="2" dur="indefinite"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4" name="TextShape 1"/>
          <p:cNvSpPr txBox="1"/>
          <p:nvPr/>
        </p:nvSpPr>
        <p:spPr>
          <a:xfrm>
            <a:off x="492840" y="2911320"/>
            <a:ext cx="6277320" cy="2910240"/>
          </a:xfrm>
          <a:prstGeom prst="rect">
            <a:avLst/>
          </a:prstGeom>
          <a:noFill/>
          <a:ln>
            <a:noFill/>
          </a:ln>
        </p:spPr>
        <p:txBody>
          <a:bodyPr lIns="90000" rIns="90000" tIns="45000" bIns="45000">
            <a:normAutofit/>
          </a:bodyPr>
          <a:p>
            <a:pPr>
              <a:lnSpc>
                <a:spcPct val="110000"/>
              </a:lnSpc>
              <a:spcBef>
                <a:spcPts val="601"/>
              </a:spcBef>
              <a:spcAft>
                <a:spcPts val="300"/>
              </a:spcAft>
            </a:pPr>
            <a:r>
              <a:rPr b="0" lang="es-ES" sz="2000" spc="-1" strike="noStrike">
                <a:solidFill>
                  <a:srgbClr val="000000"/>
                </a:solidFill>
                <a:latin typeface="Arial"/>
                <a:ea typeface="Open Sans Light"/>
              </a:rPr>
              <a:t>Después de instalar la aplicación EU Login, abre la opción</a:t>
            </a:r>
            <a:r>
              <a:rPr b="1" lang="es-ES" sz="2000" spc="-1" strike="noStrike">
                <a:solidFill>
                  <a:srgbClr val="000000"/>
                </a:solidFill>
                <a:latin typeface="Arial"/>
                <a:ea typeface="Open Sans Light"/>
              </a:rPr>
              <a:t> «Inicializar»</a:t>
            </a:r>
            <a:r>
              <a:rPr b="0" lang="es-ES" sz="2000" spc="-1" strike="noStrike">
                <a:solidFill>
                  <a:srgbClr val="000000"/>
                </a:solidFill>
                <a:latin typeface="Arial"/>
                <a:ea typeface="Open Sans Light"/>
              </a:rPr>
              <a:t>. </a:t>
            </a:r>
            <a:endParaRPr b="0" lang="es-ES" sz="2000" spc="-1" strike="noStrike">
              <a:latin typeface="Arial"/>
            </a:endParaRPr>
          </a:p>
          <a:p>
            <a:pPr>
              <a:lnSpc>
                <a:spcPct val="110000"/>
              </a:lnSpc>
              <a:spcBef>
                <a:spcPts val="601"/>
              </a:spcBef>
              <a:spcAft>
                <a:spcPts val="300"/>
              </a:spcAft>
            </a:pPr>
            <a:r>
              <a:rPr b="0" lang="es-ES" sz="2000" spc="-1" strike="noStrike">
                <a:solidFill>
                  <a:srgbClr val="000000"/>
                </a:solidFill>
                <a:latin typeface="Arial"/>
                <a:ea typeface="Open Sans Light"/>
              </a:rPr>
              <a:t>Sigue las instrucciones de la pantalla</a:t>
            </a:r>
            <a:r>
              <a:rPr b="1" lang="es-ES" sz="2000" spc="-1" strike="noStrike">
                <a:solidFill>
                  <a:srgbClr val="000000"/>
                </a:solidFill>
                <a:latin typeface="Arial"/>
                <a:ea typeface="Open Sans Light"/>
              </a:rPr>
              <a:t>*</a:t>
            </a:r>
            <a:r>
              <a:rPr b="0" lang="es-ES" sz="2000" spc="-1" strike="noStrike">
                <a:solidFill>
                  <a:srgbClr val="000000"/>
                </a:solidFill>
                <a:latin typeface="Arial"/>
                <a:ea typeface="Open Sans Light"/>
              </a:rPr>
              <a:t>. En el navegador de tu PC, </a:t>
            </a:r>
            <a:r>
              <a:rPr b="1" lang="es-ES" sz="2000" spc="-1" strike="noStrike">
                <a:solidFill>
                  <a:srgbClr val="000000"/>
                </a:solidFill>
                <a:latin typeface="Arial"/>
                <a:ea typeface="Open Sans Light"/>
              </a:rPr>
              <a:t>diríjete a la siguiente dirección URL</a:t>
            </a:r>
            <a:r>
              <a:rPr b="0" lang="es-ES" sz="2000" spc="-1" strike="noStrike">
                <a:solidFill>
                  <a:srgbClr val="000000"/>
                </a:solidFill>
                <a:latin typeface="Arial"/>
                <a:ea typeface="Open Sans Light"/>
              </a:rPr>
              <a:t>: </a:t>
            </a:r>
            <a:r>
              <a:rPr b="0" lang="es-ES" sz="2000" spc="-1" strike="noStrike" u="sng">
                <a:solidFill>
                  <a:srgbClr val="0563c1"/>
                </a:solidFill>
                <a:uFillTx/>
                <a:latin typeface="Arial"/>
                <a:ea typeface="Open Sans Light"/>
                <a:hlinkClick r:id="rId1"/>
              </a:rPr>
              <a:t>https://webgate.ec.europa.eu/cas/mobile</a:t>
            </a:r>
            <a:r>
              <a:rPr b="0" lang="es-ES" sz="2000" spc="-1" strike="noStrike">
                <a:solidFill>
                  <a:srgbClr val="000000"/>
                </a:solidFill>
                <a:latin typeface="Arial"/>
                <a:ea typeface="Open Sans Light"/>
              </a:rPr>
              <a:t>.</a:t>
            </a:r>
            <a:endParaRPr b="0" lang="es-ES" sz="2000" spc="-1" strike="noStrike">
              <a:latin typeface="Arial"/>
            </a:endParaRPr>
          </a:p>
          <a:p>
            <a:pPr>
              <a:lnSpc>
                <a:spcPct val="110000"/>
              </a:lnSpc>
              <a:spcBef>
                <a:spcPts val="601"/>
              </a:spcBef>
              <a:spcAft>
                <a:spcPts val="300"/>
              </a:spcAft>
            </a:pPr>
            <a:r>
              <a:rPr b="0" lang="es-ES" sz="2000" spc="-1" strike="noStrike">
                <a:solidFill>
                  <a:srgbClr val="000000"/>
                </a:solidFill>
                <a:latin typeface="Arial"/>
                <a:ea typeface="Open Sans Light"/>
              </a:rPr>
              <a:t>En caso necesario, vuelve a autentificarte con tu nombre de usuario y contraseña.</a:t>
            </a:r>
            <a:endParaRPr b="0" lang="es-ES" sz="2000" spc="-1" strike="noStrike">
              <a:latin typeface="Arial"/>
            </a:endParaRPr>
          </a:p>
          <a:p>
            <a:pPr>
              <a:lnSpc>
                <a:spcPct val="100000"/>
              </a:lnSpc>
            </a:pPr>
            <a:endParaRPr b="0" lang="es-ES" sz="2000" spc="-1" strike="noStrike">
              <a:latin typeface="Arial"/>
            </a:endParaRPr>
          </a:p>
        </p:txBody>
      </p:sp>
      <p:pic>
        <p:nvPicPr>
          <p:cNvPr id="185" name="Picture 2" descr=""/>
          <p:cNvPicPr/>
          <p:nvPr/>
        </p:nvPicPr>
        <p:blipFill>
          <a:blip r:embed="rId2"/>
          <a:stretch/>
        </p:blipFill>
        <p:spPr>
          <a:xfrm>
            <a:off x="7002360" y="2193120"/>
            <a:ext cx="2542320" cy="4161240"/>
          </a:xfrm>
          <a:prstGeom prst="rect">
            <a:avLst/>
          </a:prstGeom>
          <a:ln>
            <a:noFill/>
          </a:ln>
        </p:spPr>
      </p:pic>
      <p:pic>
        <p:nvPicPr>
          <p:cNvPr id="186" name="Picture 7" descr=""/>
          <p:cNvPicPr/>
          <p:nvPr/>
        </p:nvPicPr>
        <p:blipFill>
          <a:blip r:embed="rId3"/>
          <a:stretch/>
        </p:blipFill>
        <p:spPr>
          <a:xfrm>
            <a:off x="9433440" y="2377440"/>
            <a:ext cx="2355480" cy="3970080"/>
          </a:xfrm>
          <a:prstGeom prst="rect">
            <a:avLst/>
          </a:prstGeom>
          <a:ln>
            <a:noFill/>
          </a:ln>
        </p:spPr>
      </p:pic>
      <p:sp>
        <p:nvSpPr>
          <p:cNvPr id="187" name="CustomShape 2"/>
          <p:cNvSpPr/>
          <p:nvPr/>
        </p:nvSpPr>
        <p:spPr>
          <a:xfrm>
            <a:off x="7070760" y="2026440"/>
            <a:ext cx="297000" cy="36468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1" lang="es-ES" sz="1800" spc="-1" strike="noStrike">
                <a:solidFill>
                  <a:srgbClr val="000000"/>
                </a:solidFill>
                <a:latin typeface="Calibri"/>
              </a:rPr>
              <a:t>1</a:t>
            </a:r>
            <a:endParaRPr b="0" lang="es-ES" sz="1800" spc="-1" strike="noStrike">
              <a:latin typeface="Arial"/>
            </a:endParaRPr>
          </a:p>
        </p:txBody>
      </p:sp>
      <p:sp>
        <p:nvSpPr>
          <p:cNvPr id="188" name="CustomShape 3"/>
          <p:cNvSpPr/>
          <p:nvPr/>
        </p:nvSpPr>
        <p:spPr>
          <a:xfrm>
            <a:off x="9485280" y="2036520"/>
            <a:ext cx="297000" cy="36468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1" lang="es-ES" sz="1800" spc="-1" strike="noStrike">
                <a:solidFill>
                  <a:srgbClr val="000000"/>
                </a:solidFill>
                <a:latin typeface="Calibri"/>
              </a:rPr>
              <a:t>2</a:t>
            </a:r>
            <a:endParaRPr b="0" lang="es-ES" sz="1800" spc="-1" strike="noStrike">
              <a:latin typeface="Arial"/>
            </a:endParaRPr>
          </a:p>
        </p:txBody>
      </p:sp>
      <p:sp>
        <p:nvSpPr>
          <p:cNvPr id="189" name="CustomShape 4"/>
          <p:cNvSpPr/>
          <p:nvPr/>
        </p:nvSpPr>
        <p:spPr>
          <a:xfrm>
            <a:off x="289800" y="6373080"/>
            <a:ext cx="11471400" cy="72972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es-ES" sz="1400" spc="-1" strike="noStrike">
                <a:solidFill>
                  <a:srgbClr val="000000"/>
                </a:solidFill>
                <a:latin typeface="Calibri"/>
              </a:rPr>
              <a:t>* Si ya has iniciado la aplicación EU Login en otro dispositivo, deberás autentificarte utilizando el dispositivo ya registrado. Ten en cuenta que en la aplicación EU Login solo se puede registrar una única cuenta, y que una cuenta solo puede registrarse en una única aplicación móvil.</a:t>
            </a:r>
            <a:endParaRPr b="0" lang="es-ES" sz="1400" spc="-1" strike="noStrike">
              <a:latin typeface="Arial"/>
            </a:endParaRPr>
          </a:p>
          <a:p>
            <a:pPr>
              <a:lnSpc>
                <a:spcPct val="100000"/>
              </a:lnSpc>
            </a:pPr>
            <a:endParaRPr b="0" lang="es-ES" sz="1400" spc="-1" strike="noStrike">
              <a:latin typeface="Arial"/>
            </a:endParaRPr>
          </a:p>
        </p:txBody>
      </p:sp>
      <p:sp>
        <p:nvSpPr>
          <p:cNvPr id="190" name="CustomShape 5"/>
          <p:cNvSpPr/>
          <p:nvPr/>
        </p:nvSpPr>
        <p:spPr>
          <a:xfrm>
            <a:off x="492840" y="1540440"/>
            <a:ext cx="10515240" cy="1204560"/>
          </a:xfrm>
          <a:prstGeom prst="rect">
            <a:avLst/>
          </a:prstGeom>
          <a:noFill/>
          <a:ln>
            <a:noFill/>
          </a:ln>
        </p:spPr>
        <p:style>
          <a:lnRef idx="0"/>
          <a:fillRef idx="0"/>
          <a:effectRef idx="0"/>
          <a:fontRef idx="minor"/>
        </p:style>
        <p:txBody>
          <a:bodyPr anchor="ctr">
            <a:normAutofit/>
          </a:bodyPr>
          <a:p>
            <a:pPr>
              <a:lnSpc>
                <a:spcPct val="90000"/>
              </a:lnSpc>
            </a:pPr>
            <a:r>
              <a:rPr b="1" lang="es-ES" sz="2800" spc="-1" strike="noStrike">
                <a:solidFill>
                  <a:srgbClr val="c65094"/>
                </a:solidFill>
                <a:latin typeface="Arial"/>
                <a:ea typeface="Noto Sans SemBd"/>
              </a:rPr>
              <a:t>En ambos dispositivos</a:t>
            </a:r>
            <a:endParaRPr b="0" lang="es-ES" sz="2800" spc="-1" strike="noStrike">
              <a:latin typeface="Arial"/>
            </a:endParaRPr>
          </a:p>
        </p:txBody>
      </p:sp>
      <p:sp>
        <p:nvSpPr>
          <p:cNvPr id="191" name="CustomShape 6"/>
          <p:cNvSpPr/>
          <p:nvPr/>
        </p:nvSpPr>
        <p:spPr>
          <a:xfrm>
            <a:off x="595800" y="1121760"/>
            <a:ext cx="11595960" cy="543600"/>
          </a:xfrm>
          <a:prstGeom prst="rect">
            <a:avLst/>
          </a:prstGeom>
          <a:solidFill>
            <a:srgbClr val="004b8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es-ES" sz="3600" spc="-1" strike="noStrike">
                <a:solidFill>
                  <a:srgbClr val="ffffff"/>
                </a:solidFill>
                <a:latin typeface="Calibri"/>
              </a:rPr>
              <a:t>Añadir una autentificación de dos factores</a:t>
            </a:r>
            <a:endParaRPr b="0" lang="es-ES" sz="3600" spc="-1" strike="noStrike">
              <a:latin typeface="Arial"/>
            </a:endParaRPr>
          </a:p>
        </p:txBody>
      </p:sp>
      <p:pic>
        <p:nvPicPr>
          <p:cNvPr id="192" name="Picture 15" descr=""/>
          <p:cNvPicPr/>
          <p:nvPr/>
        </p:nvPicPr>
        <p:blipFill>
          <a:blip r:embed="rId4"/>
          <a:stretch/>
        </p:blipFill>
        <p:spPr>
          <a:xfrm>
            <a:off x="5767200" y="1808280"/>
            <a:ext cx="740160" cy="740160"/>
          </a:xfrm>
          <a:prstGeom prst="rect">
            <a:avLst/>
          </a:prstGeom>
          <a:ln>
            <a:noFill/>
          </a:ln>
        </p:spPr>
      </p:pic>
      <p:sp>
        <p:nvSpPr>
          <p:cNvPr id="193" name="CustomShape 7"/>
          <p:cNvSpPr/>
          <p:nvPr/>
        </p:nvSpPr>
        <p:spPr>
          <a:xfrm>
            <a:off x="3476880" y="3353400"/>
            <a:ext cx="3620160" cy="469440"/>
          </a:xfrm>
          <a:prstGeom prst="bentConnector3">
            <a:avLst>
              <a:gd name="adj1" fmla="val 83051"/>
            </a:avLst>
          </a:prstGeom>
          <a:noFill/>
          <a:ln>
            <a:solidFill>
              <a:srgbClr val="c65094"/>
            </a:solidFill>
            <a:tailEnd len="med" type="triangle" w="med"/>
          </a:ln>
        </p:spPr>
        <p:style>
          <a:lnRef idx="1">
            <a:schemeClr val="accent1"/>
          </a:lnRef>
          <a:fillRef idx="0">
            <a:schemeClr val="accent1"/>
          </a:fillRef>
          <a:effectRef idx="0">
            <a:schemeClr val="accent1"/>
          </a:effectRef>
          <a:fontRef idx="minor"/>
        </p:style>
      </p:sp>
      <p:pic>
        <p:nvPicPr>
          <p:cNvPr id="194" name="Picture 13" descr=""/>
          <p:cNvPicPr/>
          <p:nvPr/>
        </p:nvPicPr>
        <p:blipFill>
          <a:blip r:embed="rId5"/>
          <a:stretch/>
        </p:blipFill>
        <p:spPr>
          <a:xfrm flipH="1">
            <a:off x="5391360" y="1955160"/>
            <a:ext cx="375840" cy="375840"/>
          </a:xfrm>
          <a:prstGeom prst="rect">
            <a:avLst/>
          </a:prstGeom>
          <a:ln>
            <a:noFill/>
          </a:ln>
        </p:spPr>
      </p:pic>
      <p:pic>
        <p:nvPicPr>
          <p:cNvPr id="195" name="Picture 17" descr=""/>
          <p:cNvPicPr/>
          <p:nvPr/>
        </p:nvPicPr>
        <p:blipFill>
          <a:blip r:embed="rId6"/>
          <a:stretch/>
        </p:blipFill>
        <p:spPr>
          <a:xfrm>
            <a:off x="4554720" y="1800360"/>
            <a:ext cx="821520" cy="821520"/>
          </a:xfrm>
          <a:prstGeom prst="rect">
            <a:avLst/>
          </a:prstGeom>
          <a:ln>
            <a:noFill/>
          </a:ln>
        </p:spPr>
      </p:pic>
    </p:spTree>
  </p:cSld>
  <mc:AlternateContent>
    <mc:Choice Requires="p14">
      <p:transition spd="slow" p14:dur="2000"/>
    </mc:Choice>
    <mc:Fallback>
      <p:transition spd="slow"/>
    </mc:Fallback>
  </mc:AlternateContent>
  <p:timing>
    <p:tnLst>
      <p:par>
        <p:cTn id="19" dur="indefinite" restart="never" nodeType="tmRoot">
          <p:childTnLst>
            <p:seq>
              <p:cTn id="20" dur="indefinite" nodeType="mainSeq"/>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6" name="TextShape 1"/>
          <p:cNvSpPr txBox="1"/>
          <p:nvPr/>
        </p:nvSpPr>
        <p:spPr>
          <a:xfrm>
            <a:off x="622080" y="2680560"/>
            <a:ext cx="6327360" cy="2910240"/>
          </a:xfrm>
          <a:prstGeom prst="rect">
            <a:avLst/>
          </a:prstGeom>
          <a:noFill/>
          <a:ln>
            <a:noFill/>
          </a:ln>
        </p:spPr>
        <p:txBody>
          <a:bodyPr lIns="90000" rIns="90000" tIns="45000" bIns="45000">
            <a:normAutofit fontScale="55000"/>
          </a:bodyPr>
          <a:p>
            <a:pPr>
              <a:lnSpc>
                <a:spcPct val="120000"/>
              </a:lnSpc>
              <a:spcBef>
                <a:spcPts val="601"/>
              </a:spcBef>
              <a:spcAft>
                <a:spcPts val="300"/>
              </a:spcAft>
            </a:pPr>
            <a:r>
              <a:rPr b="0" lang="es-ES" sz="2000" spc="-1" strike="noStrike">
                <a:solidFill>
                  <a:srgbClr val="000000"/>
                </a:solidFill>
                <a:latin typeface="Arial"/>
                <a:ea typeface="Open Sans Light"/>
              </a:rPr>
              <a:t>Haz "click” en «</a:t>
            </a:r>
            <a:r>
              <a:rPr b="1" lang="es-ES" sz="2000" spc="-1" strike="noStrike">
                <a:solidFill>
                  <a:srgbClr val="000000"/>
                </a:solidFill>
                <a:latin typeface="Arial"/>
                <a:ea typeface="Open Sans Light"/>
              </a:rPr>
              <a:t>Añadir dispositivo móvil</a:t>
            </a:r>
            <a:r>
              <a:rPr b="0" lang="es-ES" sz="2000" spc="-1" strike="noStrike">
                <a:solidFill>
                  <a:srgbClr val="000000"/>
                </a:solidFill>
                <a:latin typeface="Arial"/>
                <a:ea typeface="Open Sans Light"/>
              </a:rPr>
              <a:t>» </a:t>
            </a:r>
            <a:endParaRPr b="0" lang="es-ES" sz="2000" spc="-1" strike="noStrike">
              <a:latin typeface="Arial"/>
            </a:endParaRPr>
          </a:p>
          <a:p>
            <a:pPr>
              <a:lnSpc>
                <a:spcPct val="120000"/>
              </a:lnSpc>
              <a:spcBef>
                <a:spcPts val="601"/>
              </a:spcBef>
              <a:spcAft>
                <a:spcPts val="300"/>
              </a:spcAft>
            </a:pPr>
            <a:r>
              <a:rPr b="0" lang="es-ES" sz="2000" spc="-1" strike="noStrike">
                <a:solidFill>
                  <a:srgbClr val="000000"/>
                </a:solidFill>
                <a:latin typeface="Arial"/>
                <a:ea typeface="Open Sans Light"/>
              </a:rPr>
              <a:t>En el campo «</a:t>
            </a:r>
            <a:r>
              <a:rPr b="1" lang="es-ES" sz="2000" spc="-1" strike="noStrike">
                <a:solidFill>
                  <a:srgbClr val="000000"/>
                </a:solidFill>
                <a:latin typeface="Arial"/>
                <a:ea typeface="Open Sans Light"/>
              </a:rPr>
              <a:t>Nombre del dispositivo</a:t>
            </a:r>
            <a:r>
              <a:rPr b="0" lang="es-ES" sz="2000" spc="-1" strike="noStrike">
                <a:solidFill>
                  <a:srgbClr val="000000"/>
                </a:solidFill>
                <a:latin typeface="Arial"/>
                <a:ea typeface="Open Sans Light"/>
              </a:rPr>
              <a:t>», indica un nombre que te permita recordar a qué dispositivo se refiere (por ejemplo, "Mi teléfono Android").</a:t>
            </a:r>
            <a:endParaRPr b="0" lang="es-ES" sz="2000" spc="-1" strike="noStrike">
              <a:latin typeface="Arial"/>
            </a:endParaRPr>
          </a:p>
          <a:p>
            <a:pPr>
              <a:lnSpc>
                <a:spcPct val="120000"/>
              </a:lnSpc>
              <a:spcBef>
                <a:spcPts val="601"/>
              </a:spcBef>
              <a:spcAft>
                <a:spcPts val="300"/>
              </a:spcAft>
            </a:pPr>
            <a:r>
              <a:rPr b="1" lang="es-ES" sz="2000" spc="-1" strike="noStrike">
                <a:solidFill>
                  <a:srgbClr val="000000"/>
                </a:solidFill>
                <a:latin typeface="Arial"/>
                <a:ea typeface="Open Sans Light"/>
              </a:rPr>
              <a:t>Introduce un código PIN </a:t>
            </a:r>
            <a:r>
              <a:rPr b="0" lang="es-ES" sz="2000" spc="-1" strike="noStrike">
                <a:solidFill>
                  <a:srgbClr val="000000"/>
                </a:solidFill>
                <a:latin typeface="Arial"/>
                <a:ea typeface="Open Sans Light"/>
              </a:rPr>
              <a:t>de 4 dígitos </a:t>
            </a:r>
            <a:r>
              <a:rPr b="0" lang="es-ES" sz="1800" spc="-1" strike="noStrike">
                <a:solidFill>
                  <a:srgbClr val="000000"/>
                </a:solidFill>
                <a:latin typeface="Arial"/>
                <a:ea typeface="Open Sans Light"/>
              </a:rPr>
              <a:t>(elige un código PIN que puedas recordar fácilmente, pero que no sea fácil de adivinar)</a:t>
            </a:r>
            <a:r>
              <a:rPr b="0" lang="es-ES" sz="2000" spc="-1" strike="noStrike">
                <a:solidFill>
                  <a:srgbClr val="000000"/>
                </a:solidFill>
                <a:latin typeface="Arial"/>
                <a:ea typeface="Open Sans Light"/>
              </a:rPr>
              <a:t>.</a:t>
            </a:r>
            <a:endParaRPr b="0" lang="es-ES" sz="2000" spc="-1" strike="noStrike">
              <a:latin typeface="Arial"/>
            </a:endParaRPr>
          </a:p>
          <a:p>
            <a:pPr>
              <a:lnSpc>
                <a:spcPct val="120000"/>
              </a:lnSpc>
              <a:spcBef>
                <a:spcPts val="601"/>
              </a:spcBef>
              <a:spcAft>
                <a:spcPts val="300"/>
              </a:spcAft>
            </a:pPr>
            <a:r>
              <a:rPr b="0" lang="es-ES" sz="2000" spc="-1" strike="noStrike">
                <a:solidFill>
                  <a:srgbClr val="000000"/>
                </a:solidFill>
                <a:latin typeface="Arial"/>
                <a:ea typeface="Open Sans Light"/>
              </a:rPr>
              <a:t>Introduce los mismos 4 dígitos en el campo de confirmación.</a:t>
            </a:r>
            <a:endParaRPr b="0" lang="es-ES" sz="2000" spc="-1" strike="noStrike">
              <a:latin typeface="Arial"/>
            </a:endParaRPr>
          </a:p>
          <a:p>
            <a:pPr>
              <a:lnSpc>
                <a:spcPct val="120000"/>
              </a:lnSpc>
              <a:spcBef>
                <a:spcPts val="601"/>
              </a:spcBef>
              <a:spcAft>
                <a:spcPts val="300"/>
              </a:spcAft>
            </a:pPr>
            <a:r>
              <a:rPr b="0" lang="es-ES" sz="2000" spc="-1" strike="noStrike">
                <a:solidFill>
                  <a:srgbClr val="000000"/>
                </a:solidFill>
                <a:latin typeface="Arial"/>
                <a:ea typeface="Open Sans Light"/>
              </a:rPr>
              <a:t>Una vez hecho esto, haz "click” en «</a:t>
            </a:r>
            <a:r>
              <a:rPr b="1" lang="es-ES" sz="2000" spc="-1" strike="noStrike">
                <a:solidFill>
                  <a:srgbClr val="000000"/>
                </a:solidFill>
                <a:latin typeface="Arial"/>
                <a:ea typeface="Open Sans Light"/>
              </a:rPr>
              <a:t>Submit» (Enviar)</a:t>
            </a:r>
            <a:r>
              <a:rPr b="0" lang="es-ES" sz="2000" spc="-1" strike="noStrike">
                <a:solidFill>
                  <a:srgbClr val="000000"/>
                </a:solidFill>
                <a:latin typeface="Arial"/>
                <a:ea typeface="Open Sans Light"/>
              </a:rPr>
              <a:t>.</a:t>
            </a:r>
            <a:endParaRPr b="0" lang="es-ES" sz="2000" spc="-1" strike="noStrike">
              <a:latin typeface="Arial"/>
            </a:endParaRPr>
          </a:p>
        </p:txBody>
      </p:sp>
      <p:pic>
        <p:nvPicPr>
          <p:cNvPr id="197" name="Picture 1" descr=""/>
          <p:cNvPicPr/>
          <p:nvPr/>
        </p:nvPicPr>
        <p:blipFill>
          <a:blip r:embed="rId1"/>
          <a:stretch/>
        </p:blipFill>
        <p:spPr>
          <a:xfrm>
            <a:off x="6576480" y="1779480"/>
            <a:ext cx="1730880" cy="1180080"/>
          </a:xfrm>
          <a:prstGeom prst="rect">
            <a:avLst/>
          </a:prstGeom>
          <a:ln>
            <a:noFill/>
          </a:ln>
        </p:spPr>
      </p:pic>
      <p:pic>
        <p:nvPicPr>
          <p:cNvPr id="198" name="Picture 3" descr=""/>
          <p:cNvPicPr/>
          <p:nvPr/>
        </p:nvPicPr>
        <p:blipFill>
          <a:blip r:embed="rId2"/>
          <a:stretch/>
        </p:blipFill>
        <p:spPr>
          <a:xfrm>
            <a:off x="8440200" y="2382480"/>
            <a:ext cx="3292200" cy="4061520"/>
          </a:xfrm>
          <a:prstGeom prst="rect">
            <a:avLst/>
          </a:prstGeom>
          <a:ln>
            <a:noFill/>
          </a:ln>
        </p:spPr>
      </p:pic>
      <p:sp>
        <p:nvSpPr>
          <p:cNvPr id="199" name="CustomShape 2"/>
          <p:cNvSpPr/>
          <p:nvPr/>
        </p:nvSpPr>
        <p:spPr>
          <a:xfrm>
            <a:off x="6650280" y="1771200"/>
            <a:ext cx="297000" cy="36468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1" lang="es-ES" sz="1800" spc="-1" strike="noStrike">
                <a:solidFill>
                  <a:srgbClr val="000000"/>
                </a:solidFill>
                <a:latin typeface="Calibri"/>
              </a:rPr>
              <a:t>1</a:t>
            </a:r>
            <a:endParaRPr b="0" lang="es-ES" sz="1800" spc="-1" strike="noStrike">
              <a:latin typeface="Arial"/>
            </a:endParaRPr>
          </a:p>
        </p:txBody>
      </p:sp>
      <p:sp>
        <p:nvSpPr>
          <p:cNvPr id="200" name="CustomShape 3"/>
          <p:cNvSpPr/>
          <p:nvPr/>
        </p:nvSpPr>
        <p:spPr>
          <a:xfrm>
            <a:off x="8442360" y="2347200"/>
            <a:ext cx="297000" cy="36468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1" lang="es-ES" sz="1800" spc="-1" strike="noStrike">
                <a:solidFill>
                  <a:srgbClr val="000000"/>
                </a:solidFill>
                <a:latin typeface="Calibri"/>
              </a:rPr>
              <a:t>2</a:t>
            </a:r>
            <a:endParaRPr b="0" lang="es-ES" sz="1800" spc="-1" strike="noStrike">
              <a:latin typeface="Arial"/>
            </a:endParaRPr>
          </a:p>
        </p:txBody>
      </p:sp>
      <p:sp>
        <p:nvSpPr>
          <p:cNvPr id="201" name="CustomShape 4"/>
          <p:cNvSpPr/>
          <p:nvPr/>
        </p:nvSpPr>
        <p:spPr>
          <a:xfrm>
            <a:off x="469800" y="1512000"/>
            <a:ext cx="10515240" cy="1204560"/>
          </a:xfrm>
          <a:prstGeom prst="rect">
            <a:avLst/>
          </a:prstGeom>
          <a:noFill/>
          <a:ln>
            <a:noFill/>
          </a:ln>
        </p:spPr>
        <p:style>
          <a:lnRef idx="0"/>
          <a:fillRef idx="0"/>
          <a:effectRef idx="0"/>
          <a:fontRef idx="minor"/>
        </p:style>
        <p:txBody>
          <a:bodyPr anchor="ctr">
            <a:normAutofit/>
          </a:bodyPr>
          <a:p>
            <a:pPr>
              <a:lnSpc>
                <a:spcPct val="90000"/>
              </a:lnSpc>
            </a:pPr>
            <a:r>
              <a:rPr b="1" lang="es-ES" sz="2800" spc="-1" strike="noStrike">
                <a:solidFill>
                  <a:srgbClr val="c65094"/>
                </a:solidFill>
                <a:latin typeface="Arial"/>
                <a:ea typeface="Noto Sans SemBd"/>
              </a:rPr>
              <a:t>En tu ordenador o portátil:</a:t>
            </a:r>
            <a:endParaRPr b="0" lang="es-ES" sz="2800" spc="-1" strike="noStrike">
              <a:latin typeface="Arial"/>
            </a:endParaRPr>
          </a:p>
        </p:txBody>
      </p:sp>
      <p:sp>
        <p:nvSpPr>
          <p:cNvPr id="202" name="CustomShape 5"/>
          <p:cNvSpPr/>
          <p:nvPr/>
        </p:nvSpPr>
        <p:spPr>
          <a:xfrm>
            <a:off x="492840" y="1029600"/>
            <a:ext cx="11595960" cy="543600"/>
          </a:xfrm>
          <a:prstGeom prst="rect">
            <a:avLst/>
          </a:prstGeom>
          <a:solidFill>
            <a:srgbClr val="004b8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es-ES" sz="3600" spc="-1" strike="noStrike">
                <a:solidFill>
                  <a:srgbClr val="ffffff"/>
                </a:solidFill>
                <a:latin typeface="Calibri"/>
              </a:rPr>
              <a:t>Añadir una autentificación de dos factores</a:t>
            </a:r>
            <a:endParaRPr b="0" lang="es-ES" sz="3600" spc="-1" strike="noStrike">
              <a:latin typeface="Arial"/>
            </a:endParaRPr>
          </a:p>
        </p:txBody>
      </p:sp>
      <p:pic>
        <p:nvPicPr>
          <p:cNvPr id="203" name="Picture 12" descr=""/>
          <p:cNvPicPr/>
          <p:nvPr/>
        </p:nvPicPr>
        <p:blipFill>
          <a:blip r:embed="rId3"/>
          <a:stretch/>
        </p:blipFill>
        <p:spPr>
          <a:xfrm>
            <a:off x="5175360" y="1766880"/>
            <a:ext cx="784440" cy="784440"/>
          </a:xfrm>
          <a:prstGeom prst="rect">
            <a:avLst/>
          </a:prstGeom>
          <a:ln>
            <a:noFill/>
          </a:ln>
        </p:spPr>
      </p:pic>
      <p:sp>
        <p:nvSpPr>
          <p:cNvPr id="204" name="CustomShape 6"/>
          <p:cNvSpPr/>
          <p:nvPr/>
        </p:nvSpPr>
        <p:spPr>
          <a:xfrm>
            <a:off x="6949800" y="3324960"/>
            <a:ext cx="2063160" cy="750240"/>
          </a:xfrm>
          <a:prstGeom prst="bentConnector3">
            <a:avLst>
              <a:gd name="adj1" fmla="val 50000"/>
            </a:avLst>
          </a:prstGeom>
          <a:noFill/>
          <a:ln>
            <a:solidFill>
              <a:srgbClr val="c65094"/>
            </a:solidFill>
            <a:tailEnd len="med" type="triangle" w="med"/>
          </a:ln>
        </p:spPr>
        <p:style>
          <a:lnRef idx="1">
            <a:schemeClr val="accent1"/>
          </a:lnRef>
          <a:fillRef idx="0">
            <a:schemeClr val="accent1"/>
          </a:fillRef>
          <a:effectRef idx="0">
            <a:schemeClr val="accent1"/>
          </a:effectRef>
          <a:fontRef idx="minor"/>
        </p:style>
      </p:sp>
      <p:sp>
        <p:nvSpPr>
          <p:cNvPr id="205" name="CustomShape 7"/>
          <p:cNvSpPr/>
          <p:nvPr/>
        </p:nvSpPr>
        <p:spPr>
          <a:xfrm>
            <a:off x="6093000" y="4369320"/>
            <a:ext cx="2919960" cy="271800"/>
          </a:xfrm>
          <a:prstGeom prst="bentConnector3">
            <a:avLst>
              <a:gd name="adj1" fmla="val 50000"/>
            </a:avLst>
          </a:prstGeom>
          <a:noFill/>
          <a:ln>
            <a:solidFill>
              <a:srgbClr val="c65094"/>
            </a:solidFill>
            <a:tailEnd len="med" type="triangle" w="med"/>
          </a:ln>
        </p:spPr>
        <p:style>
          <a:lnRef idx="1">
            <a:schemeClr val="accent1"/>
          </a:lnRef>
          <a:fillRef idx="0">
            <a:schemeClr val="accent1"/>
          </a:fillRef>
          <a:effectRef idx="0">
            <a:schemeClr val="accent1"/>
          </a:effectRef>
          <a:fontRef idx="minor"/>
        </p:style>
      </p:sp>
      <p:sp>
        <p:nvSpPr>
          <p:cNvPr id="206" name="CustomShape 8"/>
          <p:cNvSpPr/>
          <p:nvPr/>
        </p:nvSpPr>
        <p:spPr>
          <a:xfrm>
            <a:off x="6949800" y="4899240"/>
            <a:ext cx="2063160" cy="691200"/>
          </a:xfrm>
          <a:prstGeom prst="bentConnector3">
            <a:avLst>
              <a:gd name="adj1" fmla="val 50000"/>
            </a:avLst>
          </a:prstGeom>
          <a:noFill/>
          <a:ln>
            <a:solidFill>
              <a:srgbClr val="c65094"/>
            </a:solidFill>
            <a:tailEnd len="med" type="triangle" w="med"/>
          </a:ln>
        </p:spPr>
        <p:style>
          <a:lnRef idx="1">
            <a:schemeClr val="accent1"/>
          </a:lnRef>
          <a:fillRef idx="0">
            <a:schemeClr val="accent1"/>
          </a:fillRef>
          <a:effectRef idx="0">
            <a:schemeClr val="accent1"/>
          </a:effectRef>
          <a:fontRef idx="minor"/>
        </p:style>
      </p:sp>
      <p:sp>
        <p:nvSpPr>
          <p:cNvPr id="207" name="CustomShape 9"/>
          <p:cNvSpPr/>
          <p:nvPr/>
        </p:nvSpPr>
        <p:spPr>
          <a:xfrm>
            <a:off x="6291000" y="5346000"/>
            <a:ext cx="2939760" cy="746280"/>
          </a:xfrm>
          <a:prstGeom prst="bentConnector3">
            <a:avLst>
              <a:gd name="adj1" fmla="val 43473"/>
            </a:avLst>
          </a:prstGeom>
          <a:noFill/>
          <a:ln>
            <a:solidFill>
              <a:srgbClr val="c65094"/>
            </a:solidFill>
            <a:tailEnd len="med" type="triangle" w="med"/>
          </a:ln>
        </p:spPr>
        <p:style>
          <a:lnRef idx="1">
            <a:schemeClr val="accent1"/>
          </a:lnRef>
          <a:fillRef idx="0">
            <a:schemeClr val="accent1"/>
          </a:fillRef>
          <a:effectRef idx="0">
            <a:schemeClr val="accent1"/>
          </a:effectRef>
          <a:fontRef idx="minor"/>
        </p:style>
      </p:sp>
      <p:sp>
        <p:nvSpPr>
          <p:cNvPr id="208" name="CustomShape 10"/>
          <p:cNvSpPr/>
          <p:nvPr/>
        </p:nvSpPr>
        <p:spPr>
          <a:xfrm flipV="1">
            <a:off x="5175360" y="2620080"/>
            <a:ext cx="1265040" cy="234360"/>
          </a:xfrm>
          <a:prstGeom prst="bentConnector3">
            <a:avLst>
              <a:gd name="adj1" fmla="val 50000"/>
            </a:avLst>
          </a:prstGeom>
          <a:noFill/>
          <a:ln>
            <a:solidFill>
              <a:srgbClr val="c65094"/>
            </a:solidFill>
            <a:tailEnd len="med" type="triangle" w="med"/>
          </a:ln>
        </p:spPr>
        <p:style>
          <a:lnRef idx="1">
            <a:schemeClr val="accent1"/>
          </a:lnRef>
          <a:fillRef idx="0">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21" dur="indefinite" restart="never" nodeType="tmRoot">
          <p:childTnLst>
            <p:seq>
              <p:cTn id="22" dur="indefinite" nodeType="mainSeq"/>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9" name="TextShape 1"/>
          <p:cNvSpPr txBox="1"/>
          <p:nvPr/>
        </p:nvSpPr>
        <p:spPr>
          <a:xfrm>
            <a:off x="492840" y="2708280"/>
            <a:ext cx="6202080" cy="3309840"/>
          </a:xfrm>
          <a:prstGeom prst="rect">
            <a:avLst/>
          </a:prstGeom>
          <a:noFill/>
          <a:ln>
            <a:noFill/>
          </a:ln>
        </p:spPr>
        <p:txBody>
          <a:bodyPr lIns="90000" rIns="90000" tIns="45000" bIns="45000">
            <a:normAutofit fontScale="87000"/>
          </a:bodyPr>
          <a:p>
            <a:pPr>
              <a:lnSpc>
                <a:spcPct val="110000"/>
              </a:lnSpc>
              <a:spcBef>
                <a:spcPts val="601"/>
              </a:spcBef>
              <a:spcAft>
                <a:spcPts val="300"/>
              </a:spcAft>
            </a:pPr>
            <a:r>
              <a:rPr b="0" lang="es-ES" sz="2000" spc="-1" strike="noStrike">
                <a:solidFill>
                  <a:srgbClr val="000000"/>
                </a:solidFill>
                <a:latin typeface="Arial"/>
                <a:ea typeface="Open Sans Light"/>
              </a:rPr>
              <a:t>Pulsa «</a:t>
            </a:r>
            <a:r>
              <a:rPr b="1" lang="es-ES" sz="2000" spc="-1" strike="noStrike">
                <a:solidFill>
                  <a:srgbClr val="000000"/>
                </a:solidFill>
                <a:latin typeface="Arial"/>
                <a:ea typeface="Open Sans Light"/>
              </a:rPr>
              <a:t>Siguiente</a:t>
            </a:r>
            <a:r>
              <a:rPr b="0" lang="es-ES" sz="2000" spc="-1" strike="noStrike">
                <a:solidFill>
                  <a:srgbClr val="000000"/>
                </a:solidFill>
                <a:latin typeface="Arial"/>
                <a:ea typeface="Open Sans Light"/>
              </a:rPr>
              <a:t>» en tu dispositivo móvil.</a:t>
            </a:r>
            <a:endParaRPr b="0" lang="es-ES" sz="2000" spc="-1" strike="noStrike">
              <a:latin typeface="Arial"/>
            </a:endParaRPr>
          </a:p>
          <a:p>
            <a:pPr>
              <a:lnSpc>
                <a:spcPct val="110000"/>
              </a:lnSpc>
              <a:spcBef>
                <a:spcPts val="601"/>
              </a:spcBef>
              <a:spcAft>
                <a:spcPts val="300"/>
              </a:spcAft>
            </a:pPr>
            <a:r>
              <a:rPr b="0" lang="es-ES" sz="2000" spc="-1" strike="noStrike">
                <a:solidFill>
                  <a:srgbClr val="000000"/>
                </a:solidFill>
                <a:latin typeface="Arial"/>
                <a:ea typeface="Open Sans Light"/>
              </a:rPr>
              <a:t>El escáner de código QR se activará en tu dispositivo móvil y aparecerá un código QR en la pantalla de tu ordenador. </a:t>
            </a:r>
            <a:r>
              <a:rPr b="1" lang="es-ES" sz="2000" spc="-1" strike="noStrike">
                <a:solidFill>
                  <a:srgbClr val="000000"/>
                </a:solidFill>
                <a:latin typeface="Arial"/>
                <a:ea typeface="Open Sans Light"/>
              </a:rPr>
              <a:t>Pon la cámara </a:t>
            </a:r>
            <a:r>
              <a:rPr b="0" lang="es-ES" sz="2000" spc="-1" strike="noStrike">
                <a:solidFill>
                  <a:srgbClr val="000000"/>
                </a:solidFill>
                <a:latin typeface="Arial"/>
                <a:ea typeface="Open Sans Light"/>
              </a:rPr>
              <a:t>de tu teléfono móvil enfocando a la pantalla de tu ordenador hasta que se reconozca el código QR.</a:t>
            </a:r>
            <a:endParaRPr b="0" lang="es-ES" sz="2000" spc="-1" strike="noStrike">
              <a:latin typeface="Arial"/>
            </a:endParaRPr>
          </a:p>
          <a:p>
            <a:pPr>
              <a:lnSpc>
                <a:spcPct val="110000"/>
              </a:lnSpc>
              <a:spcBef>
                <a:spcPts val="601"/>
              </a:spcBef>
              <a:spcAft>
                <a:spcPts val="300"/>
              </a:spcAft>
            </a:pPr>
            <a:r>
              <a:rPr b="1" lang="es-ES" sz="2000" spc="-1" strike="noStrike">
                <a:solidFill>
                  <a:srgbClr val="000000"/>
                </a:solidFill>
                <a:latin typeface="Arial"/>
                <a:ea typeface="Open Sans Light"/>
              </a:rPr>
              <a:t>Introduce el código PIN </a:t>
            </a:r>
            <a:r>
              <a:rPr b="0" lang="es-ES" sz="2000" spc="-1" strike="noStrike">
                <a:solidFill>
                  <a:srgbClr val="000000"/>
                </a:solidFill>
                <a:latin typeface="Arial"/>
                <a:ea typeface="Open Sans Light"/>
              </a:rPr>
              <a:t>que acabas de elegir para tu dispositivo móvil y pulsa en «</a:t>
            </a:r>
            <a:r>
              <a:rPr b="1" lang="es-ES" sz="2000" spc="-1" strike="noStrike">
                <a:solidFill>
                  <a:srgbClr val="000000"/>
                </a:solidFill>
                <a:latin typeface="Arial"/>
                <a:ea typeface="Open Sans Light"/>
              </a:rPr>
              <a:t>Autentificado</a:t>
            </a:r>
            <a:r>
              <a:rPr b="0" lang="es-ES" sz="2000" spc="-1" strike="noStrike">
                <a:solidFill>
                  <a:srgbClr val="000000"/>
                </a:solidFill>
                <a:latin typeface="Arial"/>
                <a:ea typeface="Open Sans Light"/>
              </a:rPr>
              <a:t>».</a:t>
            </a:r>
            <a:endParaRPr b="0" lang="es-ES" sz="2000" spc="-1" strike="noStrike">
              <a:latin typeface="Arial"/>
            </a:endParaRPr>
          </a:p>
          <a:p>
            <a:pPr>
              <a:lnSpc>
                <a:spcPct val="110000"/>
              </a:lnSpc>
              <a:spcBef>
                <a:spcPts val="601"/>
              </a:spcBef>
              <a:spcAft>
                <a:spcPts val="300"/>
              </a:spcAft>
            </a:pPr>
            <a:r>
              <a:rPr b="0" lang="es-ES" sz="2000" spc="-1" strike="noStrike">
                <a:solidFill>
                  <a:srgbClr val="000000"/>
                </a:solidFill>
                <a:latin typeface="Arial"/>
                <a:ea typeface="Open Sans Light"/>
              </a:rPr>
              <a:t>Tu aplicación EU Login se habrá iniciado correctamente.</a:t>
            </a:r>
            <a:endParaRPr b="0" lang="es-ES" sz="2000" spc="-1" strike="noStrike">
              <a:latin typeface="Arial"/>
            </a:endParaRPr>
          </a:p>
          <a:p>
            <a:pPr>
              <a:lnSpc>
                <a:spcPct val="100000"/>
              </a:lnSpc>
            </a:pPr>
            <a:endParaRPr b="0" lang="es-ES" sz="2000" spc="-1" strike="noStrike">
              <a:latin typeface="Arial"/>
            </a:endParaRPr>
          </a:p>
        </p:txBody>
      </p:sp>
      <p:sp>
        <p:nvSpPr>
          <p:cNvPr id="210" name="CustomShape 2"/>
          <p:cNvSpPr/>
          <p:nvPr/>
        </p:nvSpPr>
        <p:spPr>
          <a:xfrm>
            <a:off x="6415920" y="2619000"/>
            <a:ext cx="297000" cy="36468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1" lang="es-ES" sz="1800" spc="-1" strike="noStrike">
                <a:solidFill>
                  <a:srgbClr val="000000"/>
                </a:solidFill>
                <a:latin typeface="Calibri"/>
              </a:rPr>
              <a:t>1</a:t>
            </a:r>
            <a:endParaRPr b="0" lang="es-ES" sz="1800" spc="-1" strike="noStrike">
              <a:latin typeface="Arial"/>
            </a:endParaRPr>
          </a:p>
        </p:txBody>
      </p:sp>
      <p:sp>
        <p:nvSpPr>
          <p:cNvPr id="211" name="CustomShape 3"/>
          <p:cNvSpPr/>
          <p:nvPr/>
        </p:nvSpPr>
        <p:spPr>
          <a:xfrm>
            <a:off x="9146880" y="2290680"/>
            <a:ext cx="297000" cy="36468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1" lang="es-ES" sz="1800" spc="-1" strike="noStrike">
                <a:solidFill>
                  <a:srgbClr val="000000"/>
                </a:solidFill>
                <a:latin typeface="Calibri"/>
              </a:rPr>
              <a:t>2</a:t>
            </a:r>
            <a:endParaRPr b="0" lang="es-ES" sz="1800" spc="-1" strike="noStrike">
              <a:latin typeface="Arial"/>
            </a:endParaRPr>
          </a:p>
        </p:txBody>
      </p:sp>
      <p:pic>
        <p:nvPicPr>
          <p:cNvPr id="212" name="Picture 2" descr=""/>
          <p:cNvPicPr/>
          <p:nvPr/>
        </p:nvPicPr>
        <p:blipFill>
          <a:blip r:embed="rId1"/>
          <a:stretch/>
        </p:blipFill>
        <p:spPr>
          <a:xfrm>
            <a:off x="6718680" y="2916360"/>
            <a:ext cx="2459520" cy="3309840"/>
          </a:xfrm>
          <a:prstGeom prst="rect">
            <a:avLst/>
          </a:prstGeom>
          <a:ln>
            <a:noFill/>
          </a:ln>
        </p:spPr>
      </p:pic>
      <p:pic>
        <p:nvPicPr>
          <p:cNvPr id="213" name="Picture 4" descr=""/>
          <p:cNvPicPr/>
          <p:nvPr/>
        </p:nvPicPr>
        <p:blipFill>
          <a:blip r:embed="rId2"/>
          <a:stretch/>
        </p:blipFill>
        <p:spPr>
          <a:xfrm>
            <a:off x="9446400" y="2347200"/>
            <a:ext cx="2428920" cy="4288680"/>
          </a:xfrm>
          <a:prstGeom prst="rect">
            <a:avLst/>
          </a:prstGeom>
          <a:ln>
            <a:noFill/>
          </a:ln>
        </p:spPr>
      </p:pic>
      <p:sp>
        <p:nvSpPr>
          <p:cNvPr id="214" name="CustomShape 4"/>
          <p:cNvSpPr/>
          <p:nvPr/>
        </p:nvSpPr>
        <p:spPr>
          <a:xfrm>
            <a:off x="492840" y="1562760"/>
            <a:ext cx="10515240" cy="1204560"/>
          </a:xfrm>
          <a:prstGeom prst="rect">
            <a:avLst/>
          </a:prstGeom>
          <a:noFill/>
          <a:ln>
            <a:noFill/>
          </a:ln>
        </p:spPr>
        <p:style>
          <a:lnRef idx="0"/>
          <a:fillRef idx="0"/>
          <a:effectRef idx="0"/>
          <a:fontRef idx="minor"/>
        </p:style>
        <p:txBody>
          <a:bodyPr anchor="ctr">
            <a:normAutofit/>
          </a:bodyPr>
          <a:p>
            <a:pPr>
              <a:lnSpc>
                <a:spcPct val="90000"/>
              </a:lnSpc>
            </a:pPr>
            <a:r>
              <a:rPr b="1" lang="es-ES" sz="2800" spc="-1" strike="noStrike">
                <a:solidFill>
                  <a:srgbClr val="c65094"/>
                </a:solidFill>
                <a:latin typeface="Arial"/>
                <a:ea typeface="Noto Sans SemBd"/>
              </a:rPr>
              <a:t>En tu aplicación EU Login</a:t>
            </a:r>
            <a:endParaRPr b="0" lang="es-ES" sz="2800" spc="-1" strike="noStrike">
              <a:latin typeface="Arial"/>
            </a:endParaRPr>
          </a:p>
        </p:txBody>
      </p:sp>
      <p:pic>
        <p:nvPicPr>
          <p:cNvPr id="215" name="Picture 12" descr=""/>
          <p:cNvPicPr/>
          <p:nvPr/>
        </p:nvPicPr>
        <p:blipFill>
          <a:blip r:embed="rId3"/>
          <a:stretch/>
        </p:blipFill>
        <p:spPr>
          <a:xfrm>
            <a:off x="5673240" y="1736280"/>
            <a:ext cx="740160" cy="740160"/>
          </a:xfrm>
          <a:prstGeom prst="rect">
            <a:avLst/>
          </a:prstGeom>
          <a:ln>
            <a:noFill/>
          </a:ln>
        </p:spPr>
      </p:pic>
      <p:sp>
        <p:nvSpPr>
          <p:cNvPr id="216" name="CustomShape 5"/>
          <p:cNvSpPr/>
          <p:nvPr/>
        </p:nvSpPr>
        <p:spPr>
          <a:xfrm>
            <a:off x="492840" y="1029600"/>
            <a:ext cx="11595960" cy="543600"/>
          </a:xfrm>
          <a:prstGeom prst="rect">
            <a:avLst/>
          </a:prstGeom>
          <a:solidFill>
            <a:srgbClr val="004b8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es-ES" sz="3600" spc="-1" strike="noStrike">
                <a:solidFill>
                  <a:srgbClr val="ffffff"/>
                </a:solidFill>
                <a:latin typeface="Calibri"/>
              </a:rPr>
              <a:t>Añadir una autentificación de dos factores</a:t>
            </a:r>
            <a:endParaRPr b="0" lang="es-ES" sz="3600" spc="-1" strike="noStrike">
              <a:latin typeface="Arial"/>
            </a:endParaRPr>
          </a:p>
        </p:txBody>
      </p:sp>
    </p:spTree>
  </p:cSld>
  <mc:AlternateContent>
    <mc:Choice Requires="p14">
      <p:transition spd="slow" p14:dur="2000"/>
    </mc:Choice>
    <mc:Fallback>
      <p:transition spd="slow"/>
    </mc:Fallback>
  </mc:AlternateContent>
  <p:timing>
    <p:tnLst>
      <p:par>
        <p:cTn id="23" dur="indefinite" restart="never" nodeType="tmRoot">
          <p:childTnLst>
            <p:seq>
              <p:cTn id="24" dur="indefinite" nodeType="mainSeq"/>
              <p:prevCondLst>
                <p:cond delay="0" evt="onPrev">
                  <p:tgtEl>
                    <p:sldTgt/>
                  </p:tgtEl>
                </p:cond>
              </p:prevCondLst>
              <p:nextCondLst>
                <p:cond delay="0"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7" name="TextShape 1"/>
          <p:cNvSpPr txBox="1"/>
          <p:nvPr/>
        </p:nvSpPr>
        <p:spPr>
          <a:xfrm>
            <a:off x="381240" y="3182400"/>
            <a:ext cx="6471720" cy="2910240"/>
          </a:xfrm>
          <a:prstGeom prst="rect">
            <a:avLst/>
          </a:prstGeom>
          <a:noFill/>
          <a:ln>
            <a:noFill/>
          </a:ln>
        </p:spPr>
        <p:txBody>
          <a:bodyPr lIns="90000" rIns="90000" tIns="45000" bIns="45000">
            <a:normAutofit/>
          </a:bodyPr>
          <a:p>
            <a:pPr>
              <a:lnSpc>
                <a:spcPct val="100000"/>
              </a:lnSpc>
              <a:spcBef>
                <a:spcPts val="601"/>
              </a:spcBef>
              <a:spcAft>
                <a:spcPts val="300"/>
              </a:spcAft>
            </a:pPr>
            <a:r>
              <a:rPr b="0" lang="es-ES" sz="2000" spc="-1" strike="noStrike">
                <a:solidFill>
                  <a:srgbClr val="000000"/>
                </a:solidFill>
                <a:latin typeface="Arial"/>
                <a:ea typeface="Open Sans Light"/>
              </a:rPr>
              <a:t>Una vez que hayas creado una cuenta EU Login y establecido un método de autentificación de dos factores, podrás conectarte a Europass.</a:t>
            </a:r>
            <a:endParaRPr b="0" lang="es-ES" sz="2000" spc="-1" strike="noStrike">
              <a:latin typeface="Arial"/>
            </a:endParaRPr>
          </a:p>
          <a:p>
            <a:pPr>
              <a:lnSpc>
                <a:spcPct val="100000"/>
              </a:lnSpc>
              <a:spcBef>
                <a:spcPts val="601"/>
              </a:spcBef>
              <a:spcAft>
                <a:spcPts val="300"/>
              </a:spcAft>
            </a:pPr>
            <a:r>
              <a:rPr b="0" lang="es-ES" sz="2000" spc="-1" strike="noStrike">
                <a:solidFill>
                  <a:srgbClr val="000000"/>
                </a:solidFill>
                <a:latin typeface="Arial"/>
                <a:ea typeface="Open Sans Light"/>
              </a:rPr>
              <a:t>Elige uno de los dos primeros métodos de verificación para iniciar sesión a través de tu aplicación EU Login.</a:t>
            </a:r>
            <a:endParaRPr b="0" lang="es-ES" sz="2000" spc="-1" strike="noStrike">
              <a:latin typeface="Arial"/>
            </a:endParaRPr>
          </a:p>
        </p:txBody>
      </p:sp>
      <p:pic>
        <p:nvPicPr>
          <p:cNvPr id="218" name="Picture 2" descr=""/>
          <p:cNvPicPr/>
          <p:nvPr/>
        </p:nvPicPr>
        <p:blipFill>
          <a:blip r:embed="rId1"/>
          <a:stretch/>
        </p:blipFill>
        <p:spPr>
          <a:xfrm>
            <a:off x="6853320" y="1642680"/>
            <a:ext cx="4903920" cy="4320000"/>
          </a:xfrm>
          <a:prstGeom prst="rect">
            <a:avLst/>
          </a:prstGeom>
          <a:ln>
            <a:noFill/>
          </a:ln>
        </p:spPr>
      </p:pic>
      <p:sp>
        <p:nvSpPr>
          <p:cNvPr id="219" name="CustomShape 2"/>
          <p:cNvSpPr/>
          <p:nvPr/>
        </p:nvSpPr>
        <p:spPr>
          <a:xfrm>
            <a:off x="492840" y="2124000"/>
            <a:ext cx="10515240" cy="1204560"/>
          </a:xfrm>
          <a:prstGeom prst="rect">
            <a:avLst/>
          </a:prstGeom>
          <a:noFill/>
          <a:ln>
            <a:noFill/>
          </a:ln>
        </p:spPr>
        <p:style>
          <a:lnRef idx="0"/>
          <a:fillRef idx="0"/>
          <a:effectRef idx="0"/>
          <a:fontRef idx="minor"/>
        </p:style>
        <p:txBody>
          <a:bodyPr anchor="ctr">
            <a:normAutofit/>
          </a:bodyPr>
          <a:p>
            <a:pPr>
              <a:lnSpc>
                <a:spcPct val="90000"/>
              </a:lnSpc>
            </a:pPr>
            <a:r>
              <a:rPr b="1" lang="es-ES" sz="2800" spc="-1" strike="noStrike">
                <a:solidFill>
                  <a:srgbClr val="6c3088"/>
                </a:solidFill>
                <a:latin typeface="Arial"/>
                <a:ea typeface="Noto Sans SemBd"/>
              </a:rPr>
              <a:t>Aplicación EU Login</a:t>
            </a:r>
            <a:endParaRPr b="0" lang="es-ES" sz="2800" spc="-1" strike="noStrike">
              <a:latin typeface="Arial"/>
            </a:endParaRPr>
          </a:p>
        </p:txBody>
      </p:sp>
      <p:sp>
        <p:nvSpPr>
          <p:cNvPr id="220" name="CustomShape 3"/>
          <p:cNvSpPr/>
          <p:nvPr/>
        </p:nvSpPr>
        <p:spPr>
          <a:xfrm>
            <a:off x="492840" y="1098720"/>
            <a:ext cx="11595960" cy="543600"/>
          </a:xfrm>
          <a:prstGeom prst="rect">
            <a:avLst/>
          </a:prstGeom>
          <a:solidFill>
            <a:srgbClr val="004b8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es-ES" sz="3600" spc="-1" strike="noStrike">
                <a:solidFill>
                  <a:srgbClr val="ffffff"/>
                </a:solidFill>
                <a:latin typeface="Calibri"/>
              </a:rPr>
              <a:t>Iniciar sesión en Europass</a:t>
            </a:r>
            <a:endParaRPr b="0" lang="es-ES" sz="3600" spc="-1" strike="noStrike">
              <a:latin typeface="Arial"/>
            </a:endParaRPr>
          </a:p>
        </p:txBody>
      </p:sp>
    </p:spTree>
  </p:cSld>
  <mc:AlternateContent>
    <mc:Choice Requires="p14">
      <p:transition spd="slow" p14:dur="2000"/>
    </mc:Choice>
    <mc:Fallback>
      <p:transition spd="slow"/>
    </mc:Fallback>
  </mc:AlternateContent>
  <p:timing>
    <p:tnLst>
      <p:par>
        <p:cTn id="25" dur="indefinite" restart="never" nodeType="tmRoot">
          <p:childTnLst>
            <p:seq>
              <p:cTn id="26" dur="indefinite" nodeType="mainSeq"/>
              <p:prevCondLst>
                <p:cond delay="0" evt="onPrev">
                  <p:tgtEl>
                    <p:sldTgt/>
                  </p:tgtEl>
                </p:cond>
              </p:prevCondLst>
              <p:nextCondLst>
                <p:cond delay="0" evt="onNext">
                  <p:tgtEl>
                    <p:sldTgt/>
                  </p:tgtEl>
                </p:cond>
              </p:nextCondLst>
            </p:seq>
          </p:childTnLst>
        </p:cTn>
      </p:par>
    </p:tnLst>
  </p:timing>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1" name="TextShape 1"/>
          <p:cNvSpPr txBox="1"/>
          <p:nvPr/>
        </p:nvSpPr>
        <p:spPr>
          <a:xfrm>
            <a:off x="496080" y="2695320"/>
            <a:ext cx="6471720" cy="2910240"/>
          </a:xfrm>
          <a:prstGeom prst="rect">
            <a:avLst/>
          </a:prstGeom>
          <a:noFill/>
          <a:ln>
            <a:noFill/>
          </a:ln>
        </p:spPr>
        <p:txBody>
          <a:bodyPr lIns="90000" rIns="90000" tIns="45000" bIns="45000">
            <a:normAutofit fontScale="88000"/>
          </a:bodyPr>
          <a:p>
            <a:pPr>
              <a:lnSpc>
                <a:spcPct val="110000"/>
              </a:lnSpc>
              <a:spcBef>
                <a:spcPts val="601"/>
              </a:spcBef>
              <a:spcAft>
                <a:spcPts val="300"/>
              </a:spcAft>
            </a:pPr>
            <a:r>
              <a:rPr b="1" lang="es-ES" sz="2000" spc="-1" strike="noStrike">
                <a:solidFill>
                  <a:srgbClr val="000000"/>
                </a:solidFill>
                <a:latin typeface="Arial"/>
                <a:ea typeface="Open Sans Light"/>
              </a:rPr>
              <a:t>Selecciona «EU Login Mobile App PIN Code» </a:t>
            </a:r>
            <a:r>
              <a:rPr b="0" lang="es-ES" sz="2000" spc="-1" strike="noStrike">
                <a:solidFill>
                  <a:srgbClr val="000000"/>
                </a:solidFill>
                <a:latin typeface="Arial"/>
                <a:ea typeface="Open Sans Light"/>
              </a:rPr>
              <a:t>como método de verificación, </a:t>
            </a:r>
            <a:r>
              <a:rPr b="1" lang="es-ES" sz="2000" spc="-1" strike="noStrike">
                <a:solidFill>
                  <a:srgbClr val="000000"/>
                </a:solidFill>
                <a:latin typeface="Arial"/>
                <a:ea typeface="Open Sans Light"/>
              </a:rPr>
              <a:t>introduce tu contraseña </a:t>
            </a:r>
            <a:r>
              <a:rPr b="0" lang="es-ES" sz="2000" spc="-1" strike="noStrike">
                <a:solidFill>
                  <a:srgbClr val="000000"/>
                </a:solidFill>
                <a:latin typeface="Arial"/>
                <a:ea typeface="Open Sans Light"/>
              </a:rPr>
              <a:t>en el campo «</a:t>
            </a:r>
            <a:r>
              <a:rPr b="1" lang="es-ES" sz="2000" spc="-1" strike="noStrike">
                <a:solidFill>
                  <a:srgbClr val="000000"/>
                </a:solidFill>
                <a:latin typeface="Arial"/>
                <a:ea typeface="Open Sans Light"/>
              </a:rPr>
              <a:t>Password</a:t>
            </a:r>
            <a:r>
              <a:rPr b="0" lang="es-ES" sz="2000" spc="-1" strike="noStrike">
                <a:solidFill>
                  <a:srgbClr val="000000"/>
                </a:solidFill>
                <a:latin typeface="Arial"/>
                <a:ea typeface="Open Sans Light"/>
              </a:rPr>
              <a:t>» y pulsa en «</a:t>
            </a:r>
            <a:r>
              <a:rPr b="1" lang="es-ES" sz="2000" spc="-1" strike="noStrike">
                <a:solidFill>
                  <a:srgbClr val="000000"/>
                </a:solidFill>
                <a:latin typeface="Arial"/>
                <a:ea typeface="Open Sans Light"/>
              </a:rPr>
              <a:t>Iniciar sesión»</a:t>
            </a:r>
            <a:r>
              <a:rPr b="0" lang="es-ES" sz="2000" spc="-1" strike="noStrike">
                <a:solidFill>
                  <a:srgbClr val="000000"/>
                </a:solidFill>
                <a:latin typeface="Arial"/>
                <a:ea typeface="Open Sans Light"/>
              </a:rPr>
              <a:t>. *</a:t>
            </a:r>
            <a:endParaRPr b="0" lang="es-ES" sz="2000" spc="-1" strike="noStrike">
              <a:latin typeface="Arial"/>
            </a:endParaRPr>
          </a:p>
          <a:p>
            <a:pPr>
              <a:lnSpc>
                <a:spcPct val="110000"/>
              </a:lnSpc>
              <a:spcBef>
                <a:spcPts val="601"/>
              </a:spcBef>
              <a:spcAft>
                <a:spcPts val="300"/>
              </a:spcAft>
            </a:pPr>
            <a:r>
              <a:rPr b="0" lang="es-ES" sz="2000" spc="-1" strike="noStrike">
                <a:solidFill>
                  <a:srgbClr val="000000"/>
                </a:solidFill>
                <a:latin typeface="Arial"/>
                <a:ea typeface="Open Sans Light"/>
              </a:rPr>
              <a:t>EU Login te enviará una </a:t>
            </a:r>
            <a:r>
              <a:rPr b="1" lang="es-ES" sz="2000" spc="-1" strike="noStrike">
                <a:solidFill>
                  <a:srgbClr val="000000"/>
                </a:solidFill>
                <a:latin typeface="Arial"/>
                <a:ea typeface="Open Sans Light"/>
              </a:rPr>
              <a:t>notificación </a:t>
            </a:r>
            <a:r>
              <a:rPr b="0" lang="es-ES" sz="2000" spc="-1" strike="noStrike">
                <a:solidFill>
                  <a:srgbClr val="000000"/>
                </a:solidFill>
                <a:latin typeface="Arial"/>
                <a:ea typeface="Open Sans Light"/>
              </a:rPr>
              <a:t>a tu dispositivo móvil. Pulsa sobre ella para poner en marcha la aplicación (1). </a:t>
            </a:r>
            <a:endParaRPr b="0" lang="es-ES" sz="2000" spc="-1" strike="noStrike">
              <a:latin typeface="Arial"/>
            </a:endParaRPr>
          </a:p>
          <a:p>
            <a:pPr>
              <a:lnSpc>
                <a:spcPct val="110000"/>
              </a:lnSpc>
              <a:spcBef>
                <a:spcPts val="601"/>
              </a:spcBef>
              <a:spcAft>
                <a:spcPts val="300"/>
              </a:spcAft>
            </a:pPr>
            <a:r>
              <a:rPr b="0" lang="es-ES" sz="2000" spc="-1" strike="noStrike">
                <a:solidFill>
                  <a:srgbClr val="000000"/>
                </a:solidFill>
                <a:latin typeface="Arial"/>
                <a:ea typeface="Open Sans Light"/>
              </a:rPr>
              <a:t>(2) La aplicación EU Login te pedirá introducir tu código PIN. </a:t>
            </a:r>
            <a:r>
              <a:rPr b="1" lang="es-ES" sz="2000" spc="-1" strike="noStrike">
                <a:solidFill>
                  <a:srgbClr val="000000"/>
                </a:solidFill>
                <a:latin typeface="Arial"/>
                <a:ea typeface="Open Sans Light"/>
              </a:rPr>
              <a:t>Introdúcelo o utiliza el reconocimiento biométrico, </a:t>
            </a:r>
            <a:r>
              <a:rPr b="0" lang="es-ES" sz="2000" spc="-1" strike="noStrike">
                <a:solidFill>
                  <a:srgbClr val="000000"/>
                </a:solidFill>
                <a:latin typeface="Arial"/>
                <a:ea typeface="Open Sans Light"/>
              </a:rPr>
              <a:t>y pulse «</a:t>
            </a:r>
            <a:r>
              <a:rPr b="1" lang="es-ES" sz="2000" spc="-1" strike="noStrike">
                <a:solidFill>
                  <a:srgbClr val="000000"/>
                </a:solidFill>
                <a:latin typeface="Arial"/>
                <a:ea typeface="Open Sans Light"/>
              </a:rPr>
              <a:t>Autentificado</a:t>
            </a:r>
            <a:r>
              <a:rPr b="0" lang="es-ES" sz="2000" spc="-1" strike="noStrike">
                <a:solidFill>
                  <a:srgbClr val="000000"/>
                </a:solidFill>
                <a:latin typeface="Arial"/>
                <a:ea typeface="Open Sans Light"/>
              </a:rPr>
              <a:t>». </a:t>
            </a:r>
            <a:endParaRPr b="0" lang="es-ES" sz="2000" spc="-1" strike="noStrike">
              <a:latin typeface="Arial"/>
            </a:endParaRPr>
          </a:p>
        </p:txBody>
      </p:sp>
      <p:sp>
        <p:nvSpPr>
          <p:cNvPr id="222" name="CustomShape 2"/>
          <p:cNvSpPr/>
          <p:nvPr/>
        </p:nvSpPr>
        <p:spPr>
          <a:xfrm>
            <a:off x="200880" y="1604520"/>
            <a:ext cx="10515240" cy="1204560"/>
          </a:xfrm>
          <a:prstGeom prst="rect">
            <a:avLst/>
          </a:prstGeom>
          <a:noFill/>
          <a:ln>
            <a:noFill/>
          </a:ln>
        </p:spPr>
        <p:style>
          <a:lnRef idx="0"/>
          <a:fillRef idx="0"/>
          <a:effectRef idx="0"/>
          <a:fontRef idx="minor"/>
        </p:style>
        <p:txBody>
          <a:bodyPr anchor="ctr">
            <a:normAutofit/>
          </a:bodyPr>
          <a:p>
            <a:pPr>
              <a:lnSpc>
                <a:spcPct val="90000"/>
              </a:lnSpc>
            </a:pPr>
            <a:r>
              <a:rPr b="1" lang="es-ES" sz="2400" spc="-1" strike="noStrike">
                <a:solidFill>
                  <a:srgbClr val="6c3088"/>
                </a:solidFill>
                <a:latin typeface="Arial"/>
                <a:ea typeface="Noto Sans SemBd"/>
              </a:rPr>
              <a:t>Código PIN de la aplicación EU Login:</a:t>
            </a:r>
            <a:endParaRPr b="0" lang="es-ES" sz="2400" spc="-1" strike="noStrike">
              <a:latin typeface="Arial"/>
            </a:endParaRPr>
          </a:p>
        </p:txBody>
      </p:sp>
      <p:sp>
        <p:nvSpPr>
          <p:cNvPr id="223" name="CustomShape 3"/>
          <p:cNvSpPr/>
          <p:nvPr/>
        </p:nvSpPr>
        <p:spPr>
          <a:xfrm>
            <a:off x="464400" y="6445080"/>
            <a:ext cx="10541160" cy="57708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1" lang="es-ES" sz="1600" spc="-1" strike="noStrike">
                <a:solidFill>
                  <a:srgbClr val="000000"/>
                </a:solidFill>
                <a:latin typeface="Calibri"/>
              </a:rPr>
              <a:t>* Si tienes más de un dispositivo con una aplicación EU Login inicializada, se te pedirá que selecciones el que deseas utilizar.</a:t>
            </a:r>
            <a:endParaRPr b="0" lang="es-ES" sz="1600" spc="-1" strike="noStrike">
              <a:latin typeface="Arial"/>
            </a:endParaRPr>
          </a:p>
          <a:p>
            <a:pPr>
              <a:lnSpc>
                <a:spcPct val="100000"/>
              </a:lnSpc>
            </a:pPr>
            <a:endParaRPr b="0" lang="es-ES" sz="1600" spc="-1" strike="noStrike">
              <a:latin typeface="Arial"/>
            </a:endParaRPr>
          </a:p>
        </p:txBody>
      </p:sp>
      <p:pic>
        <p:nvPicPr>
          <p:cNvPr id="224" name="Picture 4" descr=""/>
          <p:cNvPicPr/>
          <p:nvPr/>
        </p:nvPicPr>
        <p:blipFill>
          <a:blip r:embed="rId1"/>
          <a:stretch/>
        </p:blipFill>
        <p:spPr>
          <a:xfrm>
            <a:off x="7263720" y="1685880"/>
            <a:ext cx="2722680" cy="2361960"/>
          </a:xfrm>
          <a:prstGeom prst="rect">
            <a:avLst/>
          </a:prstGeom>
          <a:ln>
            <a:noFill/>
          </a:ln>
        </p:spPr>
      </p:pic>
      <p:pic>
        <p:nvPicPr>
          <p:cNvPr id="225" name="Picture 13" descr=""/>
          <p:cNvPicPr/>
          <p:nvPr/>
        </p:nvPicPr>
        <p:blipFill>
          <a:blip r:embed="rId2"/>
          <a:stretch/>
        </p:blipFill>
        <p:spPr>
          <a:xfrm>
            <a:off x="9483480" y="3894480"/>
            <a:ext cx="2465280" cy="2412000"/>
          </a:xfrm>
          <a:prstGeom prst="rect">
            <a:avLst/>
          </a:prstGeom>
          <a:ln>
            <a:noFill/>
          </a:ln>
        </p:spPr>
      </p:pic>
      <p:sp>
        <p:nvSpPr>
          <p:cNvPr id="226" name="CustomShape 4"/>
          <p:cNvSpPr/>
          <p:nvPr/>
        </p:nvSpPr>
        <p:spPr>
          <a:xfrm>
            <a:off x="6988320" y="1668960"/>
            <a:ext cx="297000" cy="36468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1" lang="es-ES" sz="1800" spc="-1" strike="noStrike">
                <a:solidFill>
                  <a:srgbClr val="000000"/>
                </a:solidFill>
                <a:latin typeface="Calibri"/>
              </a:rPr>
              <a:t>1</a:t>
            </a:r>
            <a:endParaRPr b="0" lang="es-ES" sz="1800" spc="-1" strike="noStrike">
              <a:latin typeface="Arial"/>
            </a:endParaRPr>
          </a:p>
        </p:txBody>
      </p:sp>
      <p:sp>
        <p:nvSpPr>
          <p:cNvPr id="227" name="CustomShape 5"/>
          <p:cNvSpPr/>
          <p:nvPr/>
        </p:nvSpPr>
        <p:spPr>
          <a:xfrm>
            <a:off x="9183960" y="4124880"/>
            <a:ext cx="297000" cy="36468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1" lang="es-ES" sz="1800" spc="-1" strike="noStrike">
                <a:solidFill>
                  <a:srgbClr val="000000"/>
                </a:solidFill>
                <a:latin typeface="Calibri"/>
              </a:rPr>
              <a:t>2</a:t>
            </a:r>
            <a:endParaRPr b="0" lang="es-ES" sz="1800" spc="-1" strike="noStrike">
              <a:latin typeface="Arial"/>
            </a:endParaRPr>
          </a:p>
        </p:txBody>
      </p:sp>
      <p:sp>
        <p:nvSpPr>
          <p:cNvPr id="228" name="CustomShape 6"/>
          <p:cNvSpPr/>
          <p:nvPr/>
        </p:nvSpPr>
        <p:spPr>
          <a:xfrm>
            <a:off x="511560" y="963360"/>
            <a:ext cx="11595960" cy="543600"/>
          </a:xfrm>
          <a:prstGeom prst="rect">
            <a:avLst/>
          </a:prstGeom>
          <a:solidFill>
            <a:srgbClr val="004b8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es-ES" sz="3600" spc="-1" strike="noStrike">
                <a:solidFill>
                  <a:srgbClr val="ffffff"/>
                </a:solidFill>
                <a:latin typeface="Calibri"/>
              </a:rPr>
              <a:t>Iniciar sesión en Europass</a:t>
            </a:r>
            <a:endParaRPr b="0" lang="es-ES" sz="3600" spc="-1" strike="noStrike">
              <a:latin typeface="Arial"/>
            </a:endParaRPr>
          </a:p>
        </p:txBody>
      </p:sp>
      <p:pic>
        <p:nvPicPr>
          <p:cNvPr id="229" name="Picture 11" descr=""/>
          <p:cNvPicPr/>
          <p:nvPr/>
        </p:nvPicPr>
        <p:blipFill>
          <a:blip r:embed="rId3"/>
          <a:stretch/>
        </p:blipFill>
        <p:spPr>
          <a:xfrm>
            <a:off x="6404400" y="2343960"/>
            <a:ext cx="350640" cy="350640"/>
          </a:xfrm>
          <a:prstGeom prst="rect">
            <a:avLst/>
          </a:prstGeom>
          <a:ln>
            <a:noFill/>
          </a:ln>
        </p:spPr>
      </p:pic>
      <p:pic>
        <p:nvPicPr>
          <p:cNvPr id="230" name="Picture 16" descr=""/>
          <p:cNvPicPr/>
          <p:nvPr/>
        </p:nvPicPr>
        <p:blipFill>
          <a:blip r:embed="rId4"/>
          <a:stretch/>
        </p:blipFill>
        <p:spPr>
          <a:xfrm>
            <a:off x="6548400" y="3687480"/>
            <a:ext cx="413640" cy="413640"/>
          </a:xfrm>
          <a:prstGeom prst="rect">
            <a:avLst/>
          </a:prstGeom>
          <a:ln>
            <a:noFill/>
          </a:ln>
        </p:spPr>
      </p:pic>
      <p:pic>
        <p:nvPicPr>
          <p:cNvPr id="231" name="Picture 17" descr=""/>
          <p:cNvPicPr/>
          <p:nvPr/>
        </p:nvPicPr>
        <p:blipFill>
          <a:blip r:embed="rId5"/>
          <a:stretch/>
        </p:blipFill>
        <p:spPr>
          <a:xfrm>
            <a:off x="6548400" y="4925520"/>
            <a:ext cx="413640" cy="413640"/>
          </a:xfrm>
          <a:prstGeom prst="rect">
            <a:avLst/>
          </a:prstGeom>
          <a:ln>
            <a:noFill/>
          </a:ln>
        </p:spPr>
      </p:pic>
    </p:spTree>
  </p:cSld>
  <mc:AlternateContent>
    <mc:Choice Requires="p14">
      <p:transition spd="slow" p14:dur="2000"/>
    </mc:Choice>
    <mc:Fallback>
      <p:transition spd="slow"/>
    </mc:Fallback>
  </mc:AlternateContent>
  <p:timing>
    <p:tnLst>
      <p:par>
        <p:cTn id="27" dur="indefinite" restart="never" nodeType="tmRoot">
          <p:childTnLst>
            <p:seq>
              <p:cTn id="28" dur="indefinite" nodeType="mainSeq"/>
              <p:prevCondLst>
                <p:cond delay="0" evt="onPrev">
                  <p:tgtEl>
                    <p:sldTgt/>
                  </p:tgtEl>
                </p:cond>
              </p:prevCondLst>
              <p:nextCondLst>
                <p:cond delay="0" evt="onNext">
                  <p:tgtEl>
                    <p:sldTgt/>
                  </p:tgtEl>
                </p:cond>
              </p:nextCondLst>
            </p:seq>
          </p:childTnLst>
        </p:cTn>
      </p:par>
    </p:tnLst>
  </p:timing>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2" name="TextShape 1"/>
          <p:cNvSpPr txBox="1"/>
          <p:nvPr/>
        </p:nvSpPr>
        <p:spPr>
          <a:xfrm>
            <a:off x="532080" y="2377080"/>
            <a:ext cx="6202080" cy="3323520"/>
          </a:xfrm>
          <a:prstGeom prst="rect">
            <a:avLst/>
          </a:prstGeom>
          <a:noFill/>
          <a:ln>
            <a:noFill/>
          </a:ln>
        </p:spPr>
        <p:txBody>
          <a:bodyPr lIns="90000" rIns="90000" tIns="45000" bIns="45000">
            <a:normAutofit fontScale="88000"/>
          </a:bodyPr>
          <a:p>
            <a:pPr>
              <a:lnSpc>
                <a:spcPct val="110000"/>
              </a:lnSpc>
              <a:spcBef>
                <a:spcPts val="601"/>
              </a:spcBef>
              <a:spcAft>
                <a:spcPts val="300"/>
              </a:spcAft>
            </a:pPr>
            <a:r>
              <a:rPr b="0" lang="es-ES" sz="2000" spc="-1" strike="noStrike">
                <a:solidFill>
                  <a:srgbClr val="000000"/>
                </a:solidFill>
                <a:latin typeface="Arial"/>
                <a:ea typeface="Open Sans Light"/>
              </a:rPr>
              <a:t>Si lo deseas, puedes permitir el reconocimiento de tu “Huella dactilar” (u otra autentificación biométrica), si tu dispositivo móvil está equipado con ello:</a:t>
            </a:r>
            <a:endParaRPr b="0" lang="es-ES" sz="2000" spc="-1" strike="noStrike">
              <a:latin typeface="Arial"/>
            </a:endParaRPr>
          </a:p>
          <a:p>
            <a:pPr>
              <a:lnSpc>
                <a:spcPct val="110000"/>
              </a:lnSpc>
              <a:spcBef>
                <a:spcPts val="601"/>
              </a:spcBef>
              <a:spcAft>
                <a:spcPts val="300"/>
              </a:spcAft>
            </a:pPr>
            <a:r>
              <a:rPr b="0" lang="es-ES" sz="2000" spc="-1" strike="noStrike">
                <a:solidFill>
                  <a:srgbClr val="6c3088"/>
                </a:solidFill>
                <a:latin typeface="Arial"/>
                <a:ea typeface="Open Sans Light"/>
              </a:rPr>
              <a:t>(1) Aparecerá una ventana emergente automática para permitirlo. Haz “click” en "Sí", si lo deseas.</a:t>
            </a:r>
            <a:endParaRPr b="0" lang="es-ES" sz="2000" spc="-1" strike="noStrike">
              <a:latin typeface="Arial"/>
            </a:endParaRPr>
          </a:p>
          <a:p>
            <a:pPr>
              <a:lnSpc>
                <a:spcPct val="110000"/>
              </a:lnSpc>
              <a:spcBef>
                <a:spcPts val="601"/>
              </a:spcBef>
              <a:spcAft>
                <a:spcPts val="300"/>
              </a:spcAft>
            </a:pPr>
            <a:r>
              <a:rPr b="0" lang="es-ES" sz="2000" spc="-1" strike="noStrike">
                <a:solidFill>
                  <a:srgbClr val="6c3088"/>
                </a:solidFill>
                <a:latin typeface="Arial"/>
                <a:ea typeface="Open Sans Light"/>
              </a:rPr>
              <a:t>(2) </a:t>
            </a:r>
            <a:r>
              <a:rPr b="1" lang="es-ES" sz="2000" spc="-1" strike="noStrike">
                <a:solidFill>
                  <a:srgbClr val="6c3088"/>
                </a:solidFill>
                <a:latin typeface="Arial"/>
                <a:ea typeface="Open Sans Light"/>
              </a:rPr>
              <a:t>Introduce tu código PIN </a:t>
            </a:r>
            <a:r>
              <a:rPr b="0" lang="es-ES" sz="2000" spc="-1" strike="noStrike">
                <a:solidFill>
                  <a:srgbClr val="6c3088"/>
                </a:solidFill>
                <a:latin typeface="Arial"/>
                <a:ea typeface="Open Sans Light"/>
              </a:rPr>
              <a:t>y haz "click” en la flecha. </a:t>
            </a:r>
            <a:endParaRPr b="0" lang="es-ES" sz="2000" spc="-1" strike="noStrike">
              <a:latin typeface="Arial"/>
            </a:endParaRPr>
          </a:p>
          <a:p>
            <a:pPr>
              <a:lnSpc>
                <a:spcPct val="110000"/>
              </a:lnSpc>
              <a:spcBef>
                <a:spcPts val="601"/>
              </a:spcBef>
              <a:spcAft>
                <a:spcPts val="300"/>
              </a:spcAft>
            </a:pPr>
            <a:r>
              <a:rPr b="0" lang="es-ES" sz="2000" spc="-1" strike="noStrike">
                <a:solidFill>
                  <a:srgbClr val="6c3088"/>
                </a:solidFill>
                <a:latin typeface="Arial"/>
                <a:ea typeface="Open Sans Light"/>
              </a:rPr>
              <a:t>(3) Confirma la </a:t>
            </a:r>
            <a:r>
              <a:rPr b="1" lang="es-ES" sz="2000" spc="-1" strike="noStrike">
                <a:solidFill>
                  <a:srgbClr val="6c3088"/>
                </a:solidFill>
                <a:latin typeface="Arial"/>
                <a:ea typeface="Open Sans Light"/>
              </a:rPr>
              <a:t>autentificación con tu huella dactilar</a:t>
            </a:r>
            <a:r>
              <a:rPr b="0" lang="es-ES" sz="2000" spc="-1" strike="noStrike">
                <a:solidFill>
                  <a:srgbClr val="6c3088"/>
                </a:solidFill>
                <a:latin typeface="Arial"/>
                <a:ea typeface="Open Sans Light"/>
              </a:rPr>
              <a:t>. Se te redirigirá automáticamente a la página de bienvenida.</a:t>
            </a:r>
            <a:endParaRPr b="0" lang="es-ES" sz="2000" spc="-1" strike="noStrike">
              <a:latin typeface="Arial"/>
            </a:endParaRPr>
          </a:p>
          <a:p>
            <a:pPr>
              <a:lnSpc>
                <a:spcPct val="100000"/>
              </a:lnSpc>
            </a:pPr>
            <a:endParaRPr b="0" lang="es-ES" sz="2000" spc="-1" strike="noStrike">
              <a:latin typeface="Arial"/>
            </a:endParaRPr>
          </a:p>
        </p:txBody>
      </p:sp>
      <p:sp>
        <p:nvSpPr>
          <p:cNvPr id="233" name="CustomShape 2"/>
          <p:cNvSpPr/>
          <p:nvPr/>
        </p:nvSpPr>
        <p:spPr>
          <a:xfrm>
            <a:off x="6435000" y="2290680"/>
            <a:ext cx="297000" cy="36468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1" lang="es-ES" sz="1800" spc="-1" strike="noStrike">
                <a:solidFill>
                  <a:srgbClr val="000000"/>
                </a:solidFill>
                <a:latin typeface="Calibri"/>
              </a:rPr>
              <a:t>1</a:t>
            </a:r>
            <a:endParaRPr b="0" lang="es-ES" sz="1800" spc="-1" strike="noStrike">
              <a:latin typeface="Arial"/>
            </a:endParaRPr>
          </a:p>
        </p:txBody>
      </p:sp>
      <p:sp>
        <p:nvSpPr>
          <p:cNvPr id="234" name="CustomShape 3"/>
          <p:cNvSpPr/>
          <p:nvPr/>
        </p:nvSpPr>
        <p:spPr>
          <a:xfrm>
            <a:off x="8665560" y="2290680"/>
            <a:ext cx="297000" cy="36468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1" lang="es-ES" sz="1800" spc="-1" strike="noStrike">
                <a:solidFill>
                  <a:srgbClr val="000000"/>
                </a:solidFill>
                <a:latin typeface="Calibri"/>
              </a:rPr>
              <a:t>2</a:t>
            </a:r>
            <a:endParaRPr b="0" lang="es-ES" sz="1800" spc="-1" strike="noStrike">
              <a:latin typeface="Arial"/>
            </a:endParaRPr>
          </a:p>
        </p:txBody>
      </p:sp>
      <p:pic>
        <p:nvPicPr>
          <p:cNvPr id="235" name="Picture 1" descr=""/>
          <p:cNvPicPr/>
          <p:nvPr/>
        </p:nvPicPr>
        <p:blipFill>
          <a:blip r:embed="rId1"/>
          <a:stretch/>
        </p:blipFill>
        <p:spPr>
          <a:xfrm>
            <a:off x="6766200" y="2290680"/>
            <a:ext cx="1746000" cy="3083400"/>
          </a:xfrm>
          <a:prstGeom prst="rect">
            <a:avLst/>
          </a:prstGeom>
          <a:ln>
            <a:noFill/>
          </a:ln>
        </p:spPr>
      </p:pic>
      <p:pic>
        <p:nvPicPr>
          <p:cNvPr id="236" name="Picture 3" descr=""/>
          <p:cNvPicPr/>
          <p:nvPr/>
        </p:nvPicPr>
        <p:blipFill>
          <a:blip r:embed="rId2"/>
          <a:stretch/>
        </p:blipFill>
        <p:spPr>
          <a:xfrm>
            <a:off x="8965080" y="2242080"/>
            <a:ext cx="1773720" cy="3132000"/>
          </a:xfrm>
          <a:prstGeom prst="rect">
            <a:avLst/>
          </a:prstGeom>
          <a:ln>
            <a:noFill/>
          </a:ln>
        </p:spPr>
      </p:pic>
      <p:pic>
        <p:nvPicPr>
          <p:cNvPr id="237" name="Picture 7" descr=""/>
          <p:cNvPicPr/>
          <p:nvPr/>
        </p:nvPicPr>
        <p:blipFill>
          <a:blip r:embed="rId3"/>
          <a:stretch/>
        </p:blipFill>
        <p:spPr>
          <a:xfrm>
            <a:off x="8122320" y="5453640"/>
            <a:ext cx="1685160" cy="1277280"/>
          </a:xfrm>
          <a:prstGeom prst="rect">
            <a:avLst/>
          </a:prstGeom>
          <a:ln>
            <a:noFill/>
          </a:ln>
        </p:spPr>
      </p:pic>
      <p:sp>
        <p:nvSpPr>
          <p:cNvPr id="238" name="CustomShape 4"/>
          <p:cNvSpPr/>
          <p:nvPr/>
        </p:nvSpPr>
        <p:spPr>
          <a:xfrm>
            <a:off x="7822800" y="5453640"/>
            <a:ext cx="297000" cy="36468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1" lang="es-ES" sz="1800" spc="-1" strike="noStrike">
                <a:solidFill>
                  <a:srgbClr val="000000"/>
                </a:solidFill>
                <a:latin typeface="Calibri"/>
              </a:rPr>
              <a:t>3</a:t>
            </a:r>
            <a:endParaRPr b="0" lang="es-ES" sz="1800" spc="-1" strike="noStrike">
              <a:latin typeface="Arial"/>
            </a:endParaRPr>
          </a:p>
        </p:txBody>
      </p:sp>
      <p:sp>
        <p:nvSpPr>
          <p:cNvPr id="239" name="CustomShape 5"/>
          <p:cNvSpPr/>
          <p:nvPr/>
        </p:nvSpPr>
        <p:spPr>
          <a:xfrm>
            <a:off x="650880" y="1255680"/>
            <a:ext cx="10515240" cy="1204560"/>
          </a:xfrm>
          <a:prstGeom prst="rect">
            <a:avLst/>
          </a:prstGeom>
          <a:noFill/>
          <a:ln>
            <a:noFill/>
          </a:ln>
        </p:spPr>
        <p:style>
          <a:lnRef idx="0"/>
          <a:fillRef idx="0"/>
          <a:effectRef idx="0"/>
          <a:fontRef idx="minor"/>
        </p:style>
        <p:txBody>
          <a:bodyPr anchor="ctr">
            <a:normAutofit/>
          </a:bodyPr>
          <a:p>
            <a:pPr>
              <a:lnSpc>
                <a:spcPct val="90000"/>
              </a:lnSpc>
            </a:pPr>
            <a:r>
              <a:rPr b="1" lang="es-ES" sz="2800" spc="-1" strike="noStrike">
                <a:solidFill>
                  <a:srgbClr val="6c3088"/>
                </a:solidFill>
                <a:latin typeface="Arial"/>
                <a:ea typeface="Noto Sans SemBd"/>
              </a:rPr>
              <a:t>Aplicación EU Login:</a:t>
            </a:r>
            <a:endParaRPr b="0" lang="es-ES" sz="2800" spc="-1" strike="noStrike">
              <a:latin typeface="Arial"/>
            </a:endParaRPr>
          </a:p>
        </p:txBody>
      </p:sp>
      <p:sp>
        <p:nvSpPr>
          <p:cNvPr id="240" name="CustomShape 6"/>
          <p:cNvSpPr/>
          <p:nvPr/>
        </p:nvSpPr>
        <p:spPr>
          <a:xfrm>
            <a:off x="3584160" y="354240"/>
            <a:ext cx="8139240" cy="749160"/>
          </a:xfrm>
          <a:prstGeom prst="rect">
            <a:avLst/>
          </a:prstGeom>
          <a:solidFill>
            <a:srgbClr val="004b8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es-ES" sz="3600" spc="-1" strike="noStrike">
                <a:solidFill>
                  <a:srgbClr val="ffffff"/>
                </a:solidFill>
                <a:latin typeface="Calibri"/>
              </a:rPr>
              <a:t>Reconocimiento de huellas dactilares</a:t>
            </a:r>
            <a:endParaRPr b="0" lang="es-ES" sz="3600" spc="-1" strike="noStrike">
              <a:latin typeface="Arial"/>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1" name="TextShape 1"/>
          <p:cNvSpPr txBox="1"/>
          <p:nvPr/>
        </p:nvSpPr>
        <p:spPr>
          <a:xfrm>
            <a:off x="230400" y="2526840"/>
            <a:ext cx="6471720" cy="2910240"/>
          </a:xfrm>
          <a:prstGeom prst="rect">
            <a:avLst/>
          </a:prstGeom>
          <a:noFill/>
          <a:ln>
            <a:noFill/>
          </a:ln>
        </p:spPr>
        <p:txBody>
          <a:bodyPr lIns="90000" rIns="90000" tIns="45000" bIns="45000">
            <a:normAutofit fontScale="43000"/>
          </a:bodyPr>
          <a:p>
            <a:pPr>
              <a:lnSpc>
                <a:spcPct val="120000"/>
              </a:lnSpc>
              <a:spcBef>
                <a:spcPts val="601"/>
              </a:spcBef>
              <a:spcAft>
                <a:spcPts val="300"/>
              </a:spcAft>
            </a:pPr>
            <a:r>
              <a:rPr b="1" lang="es-ES" sz="2000" spc="-1" strike="noStrike">
                <a:solidFill>
                  <a:srgbClr val="000000"/>
                </a:solidFill>
                <a:latin typeface="Arial"/>
                <a:ea typeface="Open Sans Light"/>
              </a:rPr>
              <a:t>Selecciona «EU Login Mobile App QR Code» </a:t>
            </a:r>
            <a:r>
              <a:rPr b="0" lang="es-ES" sz="2000" spc="-1" strike="noStrike">
                <a:solidFill>
                  <a:srgbClr val="000000"/>
                </a:solidFill>
                <a:latin typeface="Arial"/>
                <a:ea typeface="Open Sans Light"/>
              </a:rPr>
              <a:t>como método de verificación.</a:t>
            </a:r>
            <a:endParaRPr b="0" lang="es-ES" sz="2000" spc="-1" strike="noStrike">
              <a:latin typeface="Arial"/>
            </a:endParaRPr>
          </a:p>
          <a:p>
            <a:pPr>
              <a:lnSpc>
                <a:spcPct val="120000"/>
              </a:lnSpc>
              <a:spcBef>
                <a:spcPts val="601"/>
              </a:spcBef>
              <a:spcAft>
                <a:spcPts val="300"/>
              </a:spcAft>
            </a:pPr>
            <a:r>
              <a:rPr b="1" lang="es-ES" sz="2000" spc="-1" strike="noStrike">
                <a:solidFill>
                  <a:srgbClr val="000000"/>
                </a:solidFill>
                <a:latin typeface="Arial"/>
                <a:ea typeface="Open Sans Light"/>
              </a:rPr>
              <a:t>Introduce tu contraseña </a:t>
            </a:r>
            <a:r>
              <a:rPr b="0" lang="es-ES" sz="2000" spc="-1" strike="noStrike">
                <a:solidFill>
                  <a:srgbClr val="000000"/>
                </a:solidFill>
                <a:latin typeface="Arial"/>
                <a:ea typeface="Open Sans Light"/>
              </a:rPr>
              <a:t>en el campo «</a:t>
            </a:r>
            <a:r>
              <a:rPr b="1" lang="es-ES" sz="2000" spc="-1" strike="noStrike">
                <a:solidFill>
                  <a:srgbClr val="000000"/>
                </a:solidFill>
                <a:latin typeface="Arial"/>
                <a:ea typeface="Open Sans Light"/>
              </a:rPr>
              <a:t>Password</a:t>
            </a:r>
            <a:r>
              <a:rPr b="0" lang="es-ES" sz="2000" spc="-1" strike="noStrike">
                <a:solidFill>
                  <a:srgbClr val="000000"/>
                </a:solidFill>
                <a:latin typeface="Arial"/>
                <a:ea typeface="Open Sans Light"/>
              </a:rPr>
              <a:t>» y pulsa «</a:t>
            </a:r>
            <a:r>
              <a:rPr b="1" lang="es-ES" sz="2000" spc="-1" strike="noStrike">
                <a:solidFill>
                  <a:srgbClr val="000000"/>
                </a:solidFill>
                <a:latin typeface="Arial"/>
                <a:ea typeface="Open Sans Light"/>
              </a:rPr>
              <a:t>Iniciar sesión». </a:t>
            </a:r>
            <a:r>
              <a:rPr b="0" lang="es-ES" sz="2000" spc="-1" strike="noStrike">
                <a:solidFill>
                  <a:srgbClr val="000000"/>
                </a:solidFill>
                <a:latin typeface="Arial"/>
                <a:ea typeface="Open Sans Light"/>
              </a:rPr>
              <a:t>En la pantalla aparecerá un código QR:</a:t>
            </a:r>
            <a:endParaRPr b="0" lang="es-ES" sz="2000" spc="-1" strike="noStrike">
              <a:latin typeface="Arial"/>
            </a:endParaRPr>
          </a:p>
          <a:p>
            <a:pPr>
              <a:lnSpc>
                <a:spcPct val="120000"/>
              </a:lnSpc>
              <a:spcBef>
                <a:spcPts val="601"/>
              </a:spcBef>
              <a:spcAft>
                <a:spcPts val="300"/>
              </a:spcAft>
            </a:pPr>
            <a:r>
              <a:rPr b="0" lang="es-ES" sz="2000" spc="-1" strike="noStrike">
                <a:solidFill>
                  <a:srgbClr val="000000"/>
                </a:solidFill>
                <a:latin typeface="Arial"/>
                <a:ea typeface="Open Sans Light"/>
              </a:rPr>
              <a:t>(1) Pulsa sobre «</a:t>
            </a:r>
            <a:r>
              <a:rPr b="1" lang="es-ES" sz="2000" spc="-1" strike="noStrike">
                <a:solidFill>
                  <a:srgbClr val="000000"/>
                </a:solidFill>
                <a:latin typeface="Arial"/>
                <a:ea typeface="Open Sans Light"/>
              </a:rPr>
              <a:t>Scan QR Code</a:t>
            </a:r>
            <a:r>
              <a:rPr b="0" lang="es-ES" sz="2000" spc="-1" strike="noStrike">
                <a:solidFill>
                  <a:srgbClr val="000000"/>
                </a:solidFill>
                <a:latin typeface="Arial"/>
                <a:ea typeface="Open Sans Light"/>
              </a:rPr>
              <a:t>» en la aplicación y coloca la cámara en la pantalla hasta que reconozca el código.</a:t>
            </a:r>
            <a:endParaRPr b="0" lang="es-ES" sz="2000" spc="-1" strike="noStrike">
              <a:latin typeface="Arial"/>
            </a:endParaRPr>
          </a:p>
          <a:p>
            <a:pPr>
              <a:lnSpc>
                <a:spcPct val="120000"/>
              </a:lnSpc>
              <a:spcBef>
                <a:spcPts val="601"/>
              </a:spcBef>
              <a:spcAft>
                <a:spcPts val="300"/>
              </a:spcAft>
            </a:pPr>
            <a:r>
              <a:rPr b="0" lang="es-ES" sz="2000" spc="-1" strike="noStrike">
                <a:solidFill>
                  <a:srgbClr val="000000"/>
                </a:solidFill>
                <a:latin typeface="Arial"/>
                <a:ea typeface="Open Sans Light"/>
              </a:rPr>
              <a:t>(2) La aplicación EU Login te mostrará una </a:t>
            </a:r>
            <a:r>
              <a:rPr b="1" lang="es-ES" sz="2000" spc="-1" strike="noStrike">
                <a:solidFill>
                  <a:srgbClr val="000000"/>
                </a:solidFill>
                <a:latin typeface="Arial"/>
                <a:ea typeface="Open Sans Light"/>
              </a:rPr>
              <a:t>contraseña única.</a:t>
            </a:r>
            <a:endParaRPr b="0" lang="es-ES" sz="2000" spc="-1" strike="noStrike">
              <a:latin typeface="Arial"/>
            </a:endParaRPr>
          </a:p>
          <a:p>
            <a:pPr>
              <a:lnSpc>
                <a:spcPct val="120000"/>
              </a:lnSpc>
              <a:spcBef>
                <a:spcPts val="601"/>
              </a:spcBef>
              <a:spcAft>
                <a:spcPts val="300"/>
              </a:spcAft>
            </a:pPr>
            <a:r>
              <a:rPr b="0" lang="es-ES" sz="2000" spc="-1" strike="noStrike">
                <a:solidFill>
                  <a:srgbClr val="000000"/>
                </a:solidFill>
                <a:latin typeface="Arial"/>
                <a:ea typeface="Open Sans Light"/>
              </a:rPr>
              <a:t>(3) Teclea esa contraseña donde pone «Código generado por tu aplicación» y pulsa en «</a:t>
            </a:r>
            <a:r>
              <a:rPr b="1" lang="es-ES" sz="2000" spc="-1" strike="noStrike">
                <a:solidFill>
                  <a:srgbClr val="000000"/>
                </a:solidFill>
                <a:latin typeface="Arial"/>
                <a:ea typeface="Open Sans Light"/>
              </a:rPr>
              <a:t>Iniciar sesión» </a:t>
            </a:r>
            <a:r>
              <a:rPr b="0" lang="es-ES" sz="2000" spc="-1" strike="noStrike">
                <a:solidFill>
                  <a:srgbClr val="000000"/>
                </a:solidFill>
                <a:latin typeface="Arial"/>
                <a:ea typeface="Open Sans Light"/>
              </a:rPr>
              <a:t>para continuar.</a:t>
            </a:r>
            <a:endParaRPr b="0" lang="es-ES" sz="2000" spc="-1" strike="noStrike">
              <a:latin typeface="Arial"/>
            </a:endParaRPr>
          </a:p>
        </p:txBody>
      </p:sp>
      <p:pic>
        <p:nvPicPr>
          <p:cNvPr id="242" name="Picture 1" descr=""/>
          <p:cNvPicPr/>
          <p:nvPr/>
        </p:nvPicPr>
        <p:blipFill>
          <a:blip r:embed="rId1"/>
          <a:stretch/>
        </p:blipFill>
        <p:spPr>
          <a:xfrm>
            <a:off x="6912000" y="1316520"/>
            <a:ext cx="2388240" cy="3214080"/>
          </a:xfrm>
          <a:prstGeom prst="rect">
            <a:avLst/>
          </a:prstGeom>
          <a:ln>
            <a:noFill/>
          </a:ln>
        </p:spPr>
      </p:pic>
      <p:sp>
        <p:nvSpPr>
          <p:cNvPr id="243" name="CustomShape 2"/>
          <p:cNvSpPr/>
          <p:nvPr/>
        </p:nvSpPr>
        <p:spPr>
          <a:xfrm>
            <a:off x="490320" y="1418400"/>
            <a:ext cx="10515240" cy="1204560"/>
          </a:xfrm>
          <a:prstGeom prst="rect">
            <a:avLst/>
          </a:prstGeom>
          <a:noFill/>
          <a:ln>
            <a:noFill/>
          </a:ln>
        </p:spPr>
        <p:style>
          <a:lnRef idx="0"/>
          <a:fillRef idx="0"/>
          <a:effectRef idx="0"/>
          <a:fontRef idx="minor"/>
        </p:style>
        <p:txBody>
          <a:bodyPr anchor="ctr">
            <a:normAutofit/>
          </a:bodyPr>
          <a:p>
            <a:pPr>
              <a:lnSpc>
                <a:spcPct val="90000"/>
              </a:lnSpc>
            </a:pPr>
            <a:r>
              <a:rPr b="1" lang="es-ES" sz="2400" spc="-1" strike="noStrike">
                <a:solidFill>
                  <a:srgbClr val="6c3088"/>
                </a:solidFill>
                <a:latin typeface="Arial"/>
                <a:ea typeface="Noto Sans SemBd"/>
              </a:rPr>
              <a:t>Código QR de la aplicación EU Login:</a:t>
            </a:r>
            <a:endParaRPr b="0" lang="es-ES" sz="2400" spc="-1" strike="noStrike">
              <a:latin typeface="Arial"/>
            </a:endParaRPr>
          </a:p>
        </p:txBody>
      </p:sp>
      <p:sp>
        <p:nvSpPr>
          <p:cNvPr id="244" name="CustomShape 3"/>
          <p:cNvSpPr/>
          <p:nvPr/>
        </p:nvSpPr>
        <p:spPr>
          <a:xfrm>
            <a:off x="6553800" y="1418400"/>
            <a:ext cx="297000" cy="36468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1" lang="es-ES" sz="1800" spc="-1" strike="noStrike">
                <a:solidFill>
                  <a:srgbClr val="000000"/>
                </a:solidFill>
                <a:latin typeface="Calibri"/>
              </a:rPr>
              <a:t>1</a:t>
            </a:r>
            <a:endParaRPr b="0" lang="es-ES" sz="1800" spc="-1" strike="noStrike">
              <a:latin typeface="Arial"/>
            </a:endParaRPr>
          </a:p>
        </p:txBody>
      </p:sp>
      <p:sp>
        <p:nvSpPr>
          <p:cNvPr id="245" name="CustomShape 4"/>
          <p:cNvSpPr/>
          <p:nvPr/>
        </p:nvSpPr>
        <p:spPr>
          <a:xfrm>
            <a:off x="9499320" y="1989360"/>
            <a:ext cx="297000" cy="36468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1" lang="es-ES" sz="1800" spc="-1" strike="noStrike">
                <a:solidFill>
                  <a:srgbClr val="000000"/>
                </a:solidFill>
                <a:latin typeface="Calibri"/>
              </a:rPr>
              <a:t>2</a:t>
            </a:r>
            <a:endParaRPr b="0" lang="es-ES" sz="1800" spc="-1" strike="noStrike">
              <a:latin typeface="Arial"/>
            </a:endParaRPr>
          </a:p>
        </p:txBody>
      </p:sp>
      <p:sp>
        <p:nvSpPr>
          <p:cNvPr id="246" name="CustomShape 5"/>
          <p:cNvSpPr/>
          <p:nvPr/>
        </p:nvSpPr>
        <p:spPr>
          <a:xfrm>
            <a:off x="8325360" y="4870800"/>
            <a:ext cx="297000" cy="36468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1" lang="es-ES" sz="1800" spc="-1" strike="noStrike">
                <a:solidFill>
                  <a:srgbClr val="000000"/>
                </a:solidFill>
                <a:latin typeface="Calibri"/>
              </a:rPr>
              <a:t>3</a:t>
            </a:r>
            <a:endParaRPr b="0" lang="es-ES" sz="1800" spc="-1" strike="noStrike">
              <a:latin typeface="Arial"/>
            </a:endParaRPr>
          </a:p>
        </p:txBody>
      </p:sp>
      <p:pic>
        <p:nvPicPr>
          <p:cNvPr id="247" name="Picture 3" descr=""/>
          <p:cNvPicPr/>
          <p:nvPr/>
        </p:nvPicPr>
        <p:blipFill>
          <a:blip r:embed="rId2"/>
          <a:stretch/>
        </p:blipFill>
        <p:spPr>
          <a:xfrm>
            <a:off x="9510120" y="2315160"/>
            <a:ext cx="2300400" cy="1992600"/>
          </a:xfrm>
          <a:prstGeom prst="rect">
            <a:avLst/>
          </a:prstGeom>
          <a:ln>
            <a:noFill/>
          </a:ln>
        </p:spPr>
      </p:pic>
      <p:pic>
        <p:nvPicPr>
          <p:cNvPr id="248" name="Picture 11" descr=""/>
          <p:cNvPicPr/>
          <p:nvPr/>
        </p:nvPicPr>
        <p:blipFill>
          <a:blip r:embed="rId3"/>
          <a:stretch/>
        </p:blipFill>
        <p:spPr>
          <a:xfrm>
            <a:off x="8624880" y="4754160"/>
            <a:ext cx="2035080" cy="2041200"/>
          </a:xfrm>
          <a:prstGeom prst="rect">
            <a:avLst/>
          </a:prstGeom>
          <a:ln>
            <a:noFill/>
          </a:ln>
        </p:spPr>
      </p:pic>
      <p:sp>
        <p:nvSpPr>
          <p:cNvPr id="249" name="CustomShape 6"/>
          <p:cNvSpPr/>
          <p:nvPr/>
        </p:nvSpPr>
        <p:spPr>
          <a:xfrm>
            <a:off x="3584160" y="354240"/>
            <a:ext cx="8139240" cy="749160"/>
          </a:xfrm>
          <a:prstGeom prst="rect">
            <a:avLst/>
          </a:prstGeom>
          <a:solidFill>
            <a:srgbClr val="004b8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es-ES" sz="3600" spc="-1" strike="noStrike">
                <a:solidFill>
                  <a:srgbClr val="ffffff"/>
                </a:solidFill>
                <a:latin typeface="Calibri"/>
              </a:rPr>
              <a:t>Código QR</a:t>
            </a:r>
            <a:endParaRPr b="0" lang="es-ES" sz="3600" spc="-1" strike="noStrike">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0" name="TextShape 1"/>
          <p:cNvSpPr txBox="1"/>
          <p:nvPr/>
        </p:nvSpPr>
        <p:spPr>
          <a:xfrm>
            <a:off x="403920" y="1269720"/>
            <a:ext cx="10515240" cy="1204560"/>
          </a:xfrm>
          <a:prstGeom prst="rect">
            <a:avLst/>
          </a:prstGeom>
          <a:noFill/>
          <a:ln>
            <a:noFill/>
          </a:ln>
        </p:spPr>
        <p:txBody>
          <a:bodyPr anchor="ctr">
            <a:normAutofit/>
          </a:bodyPr>
          <a:p>
            <a:pPr>
              <a:lnSpc>
                <a:spcPct val="90000"/>
              </a:lnSpc>
            </a:pPr>
            <a:r>
              <a:rPr b="1" lang="es-ES" sz="4400" spc="-1" strike="noStrike">
                <a:solidFill>
                  <a:srgbClr val="6c3088"/>
                </a:solidFill>
                <a:latin typeface="Arial"/>
                <a:ea typeface="Noto Sans SemBd"/>
              </a:rPr>
              <a:t>Información adicional</a:t>
            </a:r>
            <a:endParaRPr b="0" lang="es-ES" sz="4400" spc="-1" strike="noStrike">
              <a:solidFill>
                <a:srgbClr val="000000"/>
              </a:solidFill>
              <a:latin typeface="Calibri"/>
            </a:endParaRPr>
          </a:p>
        </p:txBody>
      </p:sp>
      <p:sp>
        <p:nvSpPr>
          <p:cNvPr id="251" name="TextShape 2"/>
          <p:cNvSpPr txBox="1"/>
          <p:nvPr/>
        </p:nvSpPr>
        <p:spPr>
          <a:xfrm>
            <a:off x="826560" y="2475000"/>
            <a:ext cx="10538280" cy="2910240"/>
          </a:xfrm>
          <a:prstGeom prst="rect">
            <a:avLst/>
          </a:prstGeom>
          <a:noFill/>
          <a:ln>
            <a:noFill/>
          </a:ln>
        </p:spPr>
        <p:txBody>
          <a:bodyPr lIns="90000" rIns="90000" tIns="45000" bIns="45000">
            <a:normAutofit/>
          </a:bodyPr>
          <a:p>
            <a:pPr>
              <a:lnSpc>
                <a:spcPct val="100000"/>
              </a:lnSpc>
              <a:spcBef>
                <a:spcPts val="601"/>
              </a:spcBef>
              <a:spcAft>
                <a:spcPts val="300"/>
              </a:spcAft>
            </a:pPr>
            <a:r>
              <a:rPr b="0" lang="es-ES" sz="2000" spc="-1" strike="noStrike">
                <a:solidFill>
                  <a:srgbClr val="000000"/>
                </a:solidFill>
                <a:latin typeface="Arial"/>
                <a:ea typeface="Open Sans Light"/>
              </a:rPr>
              <a:t>Puedes encontrar información adicional sobre cómo crear tu cuenta EU Login y establecer la autentificación de dos factores en la </a:t>
            </a:r>
            <a:r>
              <a:rPr b="0" lang="es-ES" sz="2000" spc="-1" strike="noStrike" u="sng">
                <a:solidFill>
                  <a:srgbClr val="0563c1"/>
                </a:solidFill>
                <a:uFillTx/>
                <a:latin typeface="Arial"/>
                <a:ea typeface="Open Sans Light"/>
                <a:hlinkClick r:id="rId1"/>
              </a:rPr>
              <a:t>guía</a:t>
            </a:r>
            <a:r>
              <a:rPr b="0" lang="es-ES" sz="2000" spc="-1" strike="noStrike" u="sng">
                <a:solidFill>
                  <a:srgbClr val="0563c1"/>
                </a:solidFill>
                <a:uFillTx/>
                <a:latin typeface="Arial"/>
                <a:ea typeface="Open Sans Light"/>
                <a:hlinkClick r:id="rId2"/>
              </a:rPr>
              <a:t> del </a:t>
            </a:r>
            <a:r>
              <a:rPr b="0" lang="es-ES" sz="2000" spc="-1" strike="noStrike" u="sng">
                <a:solidFill>
                  <a:srgbClr val="0563c1"/>
                </a:solidFill>
                <a:uFillTx/>
                <a:latin typeface="Arial"/>
                <a:ea typeface="Open Sans Light"/>
                <a:hlinkClick r:id="rId3"/>
              </a:rPr>
              <a:t>usuario</a:t>
            </a:r>
            <a:r>
              <a:rPr b="0" lang="es-ES" sz="2000" spc="-1" strike="noStrike" u="sng">
                <a:solidFill>
                  <a:srgbClr val="0563c1"/>
                </a:solidFill>
                <a:uFillTx/>
                <a:latin typeface="Arial"/>
                <a:ea typeface="Open Sans Light"/>
                <a:hlinkClick r:id="rId4"/>
              </a:rPr>
              <a:t> de EU Login</a:t>
            </a:r>
            <a:r>
              <a:rPr b="0" lang="es-ES" sz="2000" spc="-1" strike="noStrike">
                <a:solidFill>
                  <a:srgbClr val="000000"/>
                </a:solidFill>
                <a:latin typeface="Arial"/>
                <a:ea typeface="Open Sans Light"/>
              </a:rPr>
              <a:t>.</a:t>
            </a:r>
            <a:endParaRPr b="0" lang="es-ES" sz="2000" spc="-1" strike="noStrike">
              <a:latin typeface="Arial"/>
            </a:endParaRPr>
          </a:p>
          <a:p>
            <a:pPr>
              <a:lnSpc>
                <a:spcPct val="100000"/>
              </a:lnSpc>
              <a:spcBef>
                <a:spcPts val="601"/>
              </a:spcBef>
              <a:spcAft>
                <a:spcPts val="300"/>
              </a:spcAft>
            </a:pPr>
            <a:r>
              <a:rPr b="0" lang="es-ES" sz="2000" spc="-1" strike="noStrike">
                <a:solidFill>
                  <a:srgbClr val="000000"/>
                </a:solidFill>
                <a:latin typeface="Arial"/>
                <a:ea typeface="Open Sans Light"/>
              </a:rPr>
              <a:t>Si, en lugar de la verificación móvil, deseas establecer una clave segura (SK) o una plataforma de confianza (TP), consulta la guía anterior.</a:t>
            </a:r>
            <a:endParaRPr b="0" lang="es-ES" sz="2000" spc="-1" strike="noStrike">
              <a:latin typeface="Arial"/>
            </a:endParaRPr>
          </a:p>
          <a:p>
            <a:pPr>
              <a:lnSpc>
                <a:spcPct val="100000"/>
              </a:lnSpc>
              <a:spcBef>
                <a:spcPts val="601"/>
              </a:spcBef>
              <a:spcAft>
                <a:spcPts val="300"/>
              </a:spcAft>
            </a:pPr>
            <a:r>
              <a:rPr b="0" lang="es-ES" sz="2000" spc="-1" strike="noStrike">
                <a:solidFill>
                  <a:srgbClr val="000000"/>
                </a:solidFill>
                <a:latin typeface="Arial"/>
                <a:ea typeface="Open Sans Light"/>
              </a:rPr>
              <a:t>También puedes consultar este </a:t>
            </a:r>
            <a:r>
              <a:rPr b="0" lang="es-ES" sz="2000" spc="-1" strike="noStrike" u="sng">
                <a:solidFill>
                  <a:srgbClr val="0563c1"/>
                </a:solidFill>
                <a:uFillTx/>
                <a:latin typeface="Arial"/>
                <a:ea typeface="Open Sans Light"/>
                <a:hlinkClick r:id="rId5"/>
              </a:rPr>
              <a:t>vídeo</a:t>
            </a:r>
            <a:r>
              <a:rPr b="0" lang="es-ES" sz="2000" spc="-1" strike="noStrike" u="sng">
                <a:solidFill>
                  <a:srgbClr val="0563c1"/>
                </a:solidFill>
                <a:uFillTx/>
                <a:latin typeface="Arial"/>
                <a:ea typeface="Open Sans Light"/>
                <a:hlinkClick r:id="rId6"/>
              </a:rPr>
              <a:t> tutorial</a:t>
            </a:r>
            <a:r>
              <a:rPr b="0" lang="es-ES" sz="2000" spc="-1" strike="noStrike">
                <a:solidFill>
                  <a:srgbClr val="000000"/>
                </a:solidFill>
                <a:latin typeface="Arial"/>
                <a:ea typeface="Open Sans Light"/>
              </a:rPr>
              <a:t>.</a:t>
            </a:r>
            <a:endParaRPr b="0" lang="es-ES" sz="2000" spc="-1" strike="noStrike">
              <a:latin typeface="Arial"/>
            </a:endParaRPr>
          </a:p>
          <a:p>
            <a:pPr>
              <a:lnSpc>
                <a:spcPct val="100000"/>
              </a:lnSpc>
            </a:pPr>
            <a:endParaRPr b="0" lang="es-ES" sz="2000" spc="-1" strike="noStrike">
              <a:latin typeface="Arial"/>
            </a:endParaRPr>
          </a:p>
          <a:p>
            <a:pPr>
              <a:lnSpc>
                <a:spcPct val="100000"/>
              </a:lnSpc>
            </a:pPr>
            <a:endParaRPr b="0" lang="es-ES" sz="2000" spc="-1" strike="noStrike">
              <a:latin typeface="Arial"/>
            </a:endParaRPr>
          </a:p>
        </p:txBody>
      </p:sp>
      <p:sp>
        <p:nvSpPr>
          <p:cNvPr id="252" name="CustomShape 3"/>
          <p:cNvSpPr/>
          <p:nvPr/>
        </p:nvSpPr>
        <p:spPr>
          <a:xfrm>
            <a:off x="289800" y="6373080"/>
            <a:ext cx="11471400" cy="72972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es-ES" sz="1400" spc="-1" strike="noStrike">
                <a:solidFill>
                  <a:srgbClr val="000000"/>
                </a:solidFill>
                <a:latin typeface="Calibri"/>
              </a:rPr>
              <a:t>Si has seguido todos los pasos y no has conseguido establecer la autentificación de dos factores, ponte en </a:t>
            </a:r>
            <a:r>
              <a:rPr b="1" lang="es-ES" sz="1400" spc="-1" strike="noStrike" u="sng">
                <a:solidFill>
                  <a:srgbClr val="0563c1"/>
                </a:solidFill>
                <a:uFillTx/>
                <a:latin typeface="Calibri"/>
                <a:hlinkClick r:id="rId7"/>
              </a:rPr>
              <a:t>contacto</a:t>
            </a:r>
            <a:r>
              <a:rPr b="1" lang="es-ES" sz="1400" spc="-1" strike="noStrike" u="sng">
                <a:solidFill>
                  <a:srgbClr val="0563c1"/>
                </a:solidFill>
                <a:uFillTx/>
                <a:latin typeface="Calibri"/>
                <a:hlinkClick r:id="rId8"/>
              </a:rPr>
              <a:t> con </a:t>
            </a:r>
            <a:r>
              <a:rPr b="1" lang="es-ES" sz="1400" spc="-1" strike="noStrike">
                <a:solidFill>
                  <a:srgbClr val="000000"/>
                </a:solidFill>
                <a:latin typeface="Calibri"/>
              </a:rPr>
              <a:t>EU Login External Support </a:t>
            </a:r>
            <a:endParaRPr b="0" lang="es-ES" sz="1400" spc="-1" strike="noStrike">
              <a:latin typeface="Arial"/>
            </a:endParaRPr>
          </a:p>
          <a:p>
            <a:pPr>
              <a:lnSpc>
                <a:spcPct val="100000"/>
              </a:lnSpc>
            </a:pPr>
            <a:r>
              <a:rPr b="1" lang="es-ES" sz="1400" spc="-1" strike="noStrike">
                <a:solidFill>
                  <a:srgbClr val="000000"/>
                </a:solidFill>
                <a:latin typeface="Calibri"/>
              </a:rPr>
              <a:t>(Horario de trabajo de la Comisión Europea: de 8 a 19 h., hora central europea).</a:t>
            </a:r>
            <a:endParaRPr b="0" lang="es-ES" sz="1400" spc="-1" strike="noStrike">
              <a:latin typeface="Arial"/>
            </a:endParaRPr>
          </a:p>
          <a:p>
            <a:pPr>
              <a:lnSpc>
                <a:spcPct val="100000"/>
              </a:lnSpc>
            </a:pPr>
            <a:endParaRPr b="0" lang="es-ES" sz="1400" spc="-1" strike="noStrike">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3" name="TextShape 1"/>
          <p:cNvSpPr txBox="1"/>
          <p:nvPr/>
        </p:nvSpPr>
        <p:spPr>
          <a:xfrm>
            <a:off x="2856240" y="3251880"/>
            <a:ext cx="7043760" cy="1060200"/>
          </a:xfrm>
          <a:prstGeom prst="rect">
            <a:avLst/>
          </a:prstGeom>
          <a:noFill/>
          <a:ln>
            <a:noFill/>
          </a:ln>
        </p:spPr>
        <p:txBody>
          <a:bodyPr lIns="90000" rIns="90000" tIns="45000" bIns="45000">
            <a:normAutofit/>
          </a:bodyPr>
          <a:p>
            <a:pPr algn="ctr">
              <a:lnSpc>
                <a:spcPct val="90000"/>
              </a:lnSpc>
              <a:spcBef>
                <a:spcPts val="1001"/>
              </a:spcBef>
            </a:pPr>
            <a:r>
              <a:rPr b="1" lang="es-ES" sz="6000" spc="-1" strike="noStrike">
                <a:solidFill>
                  <a:srgbClr val="6c3088"/>
                </a:solidFill>
                <a:latin typeface="Arial"/>
                <a:ea typeface="Noto Sans SemBd"/>
              </a:rPr>
              <a:t>¡Muchas gracias!</a:t>
            </a:r>
            <a:endParaRPr b="0" lang="es-ES" sz="6000" spc="-1" strike="noStrike">
              <a:solidFill>
                <a:srgbClr val="6c3088"/>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5" name="TextShape 1"/>
          <p:cNvSpPr txBox="1"/>
          <p:nvPr/>
        </p:nvSpPr>
        <p:spPr>
          <a:xfrm>
            <a:off x="444960" y="1899360"/>
            <a:ext cx="6863760" cy="4284360"/>
          </a:xfrm>
          <a:prstGeom prst="rect">
            <a:avLst/>
          </a:prstGeom>
          <a:noFill/>
          <a:ln>
            <a:noFill/>
          </a:ln>
        </p:spPr>
        <p:txBody>
          <a:bodyPr lIns="90000" rIns="90000" tIns="45000" bIns="45000">
            <a:normAutofit/>
          </a:bodyPr>
          <a:p>
            <a:pPr>
              <a:lnSpc>
                <a:spcPct val="100000"/>
              </a:lnSpc>
              <a:spcBef>
                <a:spcPts val="601"/>
              </a:spcBef>
              <a:spcAft>
                <a:spcPts val="300"/>
              </a:spcAft>
            </a:pPr>
            <a:r>
              <a:rPr b="0" lang="es-ES" sz="2000" spc="-1" strike="noStrike">
                <a:solidFill>
                  <a:srgbClr val="000000"/>
                </a:solidFill>
                <a:latin typeface="Arial"/>
                <a:ea typeface="Open Sans Light"/>
              </a:rPr>
              <a:t>Antes de empezar, una breve explicación de la diferencia entre </a:t>
            </a:r>
            <a:r>
              <a:rPr b="1" lang="es-ES" sz="2000" spc="-1" strike="noStrike">
                <a:solidFill>
                  <a:srgbClr val="000000"/>
                </a:solidFill>
                <a:latin typeface="Arial"/>
                <a:ea typeface="Open Sans Light"/>
              </a:rPr>
              <a:t>Europass</a:t>
            </a:r>
            <a:r>
              <a:rPr b="0" lang="es-ES" sz="2000" spc="-1" strike="noStrike">
                <a:solidFill>
                  <a:srgbClr val="000000"/>
                </a:solidFill>
                <a:latin typeface="Arial"/>
                <a:ea typeface="Open Sans Light"/>
              </a:rPr>
              <a:t> y </a:t>
            </a:r>
            <a:r>
              <a:rPr b="1" lang="es-ES" sz="2000" spc="-1" strike="noStrike">
                <a:solidFill>
                  <a:srgbClr val="000000"/>
                </a:solidFill>
                <a:latin typeface="Arial"/>
                <a:ea typeface="Open Sans Light"/>
              </a:rPr>
              <a:t>EU Login</a:t>
            </a:r>
            <a:r>
              <a:rPr b="0" lang="es-ES" sz="2000" spc="-1" strike="noStrike">
                <a:solidFill>
                  <a:srgbClr val="000000"/>
                </a:solidFill>
                <a:latin typeface="Arial"/>
                <a:ea typeface="Open Sans Light"/>
              </a:rPr>
              <a:t>:</a:t>
            </a:r>
            <a:endParaRPr b="0" lang="es-ES" sz="2000" spc="-1" strike="noStrike">
              <a:latin typeface="Arial"/>
            </a:endParaRPr>
          </a:p>
          <a:p>
            <a:pPr marL="285840" indent="-285480">
              <a:lnSpc>
                <a:spcPct val="100000"/>
              </a:lnSpc>
              <a:spcBef>
                <a:spcPts val="601"/>
              </a:spcBef>
              <a:spcAft>
                <a:spcPts val="300"/>
              </a:spcAft>
            </a:pPr>
            <a:r>
              <a:rPr b="0" lang="es-ES" sz="2000" spc="-1" strike="noStrike">
                <a:solidFill>
                  <a:srgbClr val="000000"/>
                </a:solidFill>
                <a:latin typeface="Arial"/>
                <a:ea typeface="Open Sans Light"/>
              </a:rPr>
              <a:t>(1) </a:t>
            </a:r>
            <a:r>
              <a:rPr b="1" lang="es-ES" sz="2000" spc="-1" strike="noStrike">
                <a:solidFill>
                  <a:srgbClr val="000000"/>
                </a:solidFill>
                <a:latin typeface="Arial"/>
                <a:ea typeface="Open Sans Light"/>
              </a:rPr>
              <a:t>Europass </a:t>
            </a:r>
            <a:r>
              <a:rPr b="0" lang="es-ES" sz="2000" spc="-1" strike="noStrike">
                <a:solidFill>
                  <a:srgbClr val="000000"/>
                </a:solidFill>
                <a:latin typeface="Arial"/>
                <a:ea typeface="Open Sans Light"/>
              </a:rPr>
              <a:t>es el lugar web para gestionar tu carrera profesional y tu aprendizaje. Más información sobre Europass a través de este </a:t>
            </a:r>
            <a:r>
              <a:rPr b="0" lang="es-ES" sz="2000" spc="-1" strike="noStrike" u="sng">
                <a:solidFill>
                  <a:srgbClr val="0563c1"/>
                </a:solidFill>
                <a:uFillTx/>
                <a:latin typeface="Arial"/>
                <a:ea typeface="Open Sans Light"/>
                <a:hlinkClick r:id="rId1"/>
              </a:rPr>
              <a:t>enlace</a:t>
            </a:r>
            <a:r>
              <a:rPr b="0" lang="es-ES" sz="2000" spc="-1" strike="noStrike">
                <a:solidFill>
                  <a:srgbClr val="000000"/>
                </a:solidFill>
                <a:latin typeface="Arial"/>
                <a:ea typeface="Open Sans Light"/>
              </a:rPr>
              <a:t>.</a:t>
            </a:r>
            <a:endParaRPr b="0" lang="es-ES" sz="2000" spc="-1" strike="noStrike">
              <a:latin typeface="Arial"/>
            </a:endParaRPr>
          </a:p>
          <a:p>
            <a:pPr>
              <a:lnSpc>
                <a:spcPct val="100000"/>
              </a:lnSpc>
              <a:spcBef>
                <a:spcPts val="601"/>
              </a:spcBef>
              <a:spcAft>
                <a:spcPts val="300"/>
              </a:spcAft>
            </a:pPr>
            <a:endParaRPr b="0" lang="es-ES" sz="2000" spc="-1" strike="noStrike">
              <a:latin typeface="Arial"/>
            </a:endParaRPr>
          </a:p>
          <a:p>
            <a:pPr>
              <a:lnSpc>
                <a:spcPct val="100000"/>
              </a:lnSpc>
              <a:spcBef>
                <a:spcPts val="601"/>
              </a:spcBef>
              <a:spcAft>
                <a:spcPts val="300"/>
              </a:spcAft>
            </a:pPr>
            <a:endParaRPr b="0" lang="es-ES" sz="2000" spc="-1" strike="noStrike">
              <a:latin typeface="Arial"/>
            </a:endParaRPr>
          </a:p>
          <a:p>
            <a:pPr marL="285840" indent="-285480">
              <a:lnSpc>
                <a:spcPct val="100000"/>
              </a:lnSpc>
              <a:spcBef>
                <a:spcPts val="601"/>
              </a:spcBef>
              <a:spcAft>
                <a:spcPts val="300"/>
              </a:spcAft>
            </a:pPr>
            <a:r>
              <a:rPr b="0" lang="es-ES" sz="2000" spc="-1" strike="noStrike">
                <a:solidFill>
                  <a:srgbClr val="000000"/>
                </a:solidFill>
                <a:latin typeface="Arial"/>
                <a:ea typeface="Open Sans Light"/>
              </a:rPr>
              <a:t>(2) </a:t>
            </a:r>
            <a:r>
              <a:rPr b="1" lang="es-ES" sz="2000" spc="-1" strike="noStrike">
                <a:solidFill>
                  <a:srgbClr val="000000"/>
                </a:solidFill>
                <a:latin typeface="Arial"/>
                <a:ea typeface="Open Sans Light"/>
              </a:rPr>
              <a:t>EU Login *</a:t>
            </a:r>
            <a:r>
              <a:rPr b="0" lang="es-ES" sz="2000" spc="-1" strike="noStrike">
                <a:solidFill>
                  <a:srgbClr val="000000"/>
                </a:solidFill>
                <a:latin typeface="Arial"/>
                <a:ea typeface="Open Sans Light"/>
              </a:rPr>
              <a:t> es la manera segura que ofrece la Comisión Europea para acceder a Europass y a otros servicios de la Unión Europea. Puedes obtener más información al respecto </a:t>
            </a:r>
            <a:r>
              <a:rPr b="0" lang="es-ES" sz="2000" spc="-1" strike="noStrike" u="sng">
                <a:solidFill>
                  <a:srgbClr val="0563c1"/>
                </a:solidFill>
                <a:uFillTx/>
                <a:latin typeface="Arial"/>
                <a:ea typeface="Open Sans Light"/>
                <a:hlinkClick r:id="rId2"/>
              </a:rPr>
              <a:t>aquí</a:t>
            </a:r>
            <a:r>
              <a:rPr b="0" lang="es-ES" sz="2000" spc="-1" strike="noStrike">
                <a:solidFill>
                  <a:srgbClr val="000000"/>
                </a:solidFill>
                <a:latin typeface="Arial"/>
                <a:ea typeface="Open Sans Light"/>
              </a:rPr>
              <a:t>.</a:t>
            </a:r>
            <a:endParaRPr b="0" lang="es-ES" sz="2000" spc="-1" strike="noStrike">
              <a:latin typeface="Arial"/>
            </a:endParaRPr>
          </a:p>
          <a:p>
            <a:pPr>
              <a:lnSpc>
                <a:spcPct val="100000"/>
              </a:lnSpc>
            </a:pPr>
            <a:endParaRPr b="0" lang="es-ES" sz="2000" spc="-1" strike="noStrike">
              <a:latin typeface="Arial"/>
            </a:endParaRPr>
          </a:p>
        </p:txBody>
      </p:sp>
      <p:sp>
        <p:nvSpPr>
          <p:cNvPr id="136" name="CustomShape 2"/>
          <p:cNvSpPr/>
          <p:nvPr/>
        </p:nvSpPr>
        <p:spPr>
          <a:xfrm>
            <a:off x="615240" y="6445080"/>
            <a:ext cx="8776440" cy="63900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1" lang="es-ES" sz="1800" spc="-1" strike="noStrike">
                <a:solidFill>
                  <a:srgbClr val="000000"/>
                </a:solidFill>
                <a:latin typeface="Calibri"/>
              </a:rPr>
              <a:t>* Si ya tienes una cuenta Europass o una cuenta EU Login, puedes ir directamente al paso 2</a:t>
            </a:r>
            <a:endParaRPr b="0" lang="es-ES" sz="1800" spc="-1" strike="noStrike">
              <a:latin typeface="Arial"/>
            </a:endParaRPr>
          </a:p>
          <a:p>
            <a:pPr>
              <a:lnSpc>
                <a:spcPct val="100000"/>
              </a:lnSpc>
            </a:pPr>
            <a:endParaRPr b="0" lang="es-ES" sz="1800" spc="-1" strike="noStrike">
              <a:latin typeface="Arial"/>
            </a:endParaRPr>
          </a:p>
        </p:txBody>
      </p:sp>
      <p:pic>
        <p:nvPicPr>
          <p:cNvPr id="137" name="Picture 2" descr=""/>
          <p:cNvPicPr/>
          <p:nvPr/>
        </p:nvPicPr>
        <p:blipFill>
          <a:blip r:embed="rId3"/>
          <a:stretch/>
        </p:blipFill>
        <p:spPr>
          <a:xfrm>
            <a:off x="7738560" y="4002120"/>
            <a:ext cx="2505240" cy="2099880"/>
          </a:xfrm>
          <a:prstGeom prst="rect">
            <a:avLst/>
          </a:prstGeom>
          <a:ln>
            <a:noFill/>
          </a:ln>
        </p:spPr>
      </p:pic>
      <p:sp>
        <p:nvSpPr>
          <p:cNvPr id="138" name="CustomShape 3"/>
          <p:cNvSpPr/>
          <p:nvPr/>
        </p:nvSpPr>
        <p:spPr>
          <a:xfrm>
            <a:off x="381240" y="1149840"/>
            <a:ext cx="11688480" cy="406080"/>
          </a:xfrm>
          <a:prstGeom prst="rect">
            <a:avLst/>
          </a:prstGeom>
          <a:solidFill>
            <a:srgbClr val="004b8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es-ES" sz="3600" spc="-1" strike="noStrike">
                <a:solidFill>
                  <a:srgbClr val="ffffff"/>
                </a:solidFill>
                <a:latin typeface="Calibri"/>
              </a:rPr>
              <a:t>Crear tu cuenta EU Login</a:t>
            </a:r>
            <a:endParaRPr b="0" lang="es-ES" sz="3600" spc="-1" strike="noStrike">
              <a:latin typeface="Arial"/>
            </a:endParaRPr>
          </a:p>
        </p:txBody>
      </p:sp>
      <p:pic>
        <p:nvPicPr>
          <p:cNvPr id="139" name="Picture 3" descr=""/>
          <p:cNvPicPr/>
          <p:nvPr/>
        </p:nvPicPr>
        <p:blipFill>
          <a:blip r:embed="rId4"/>
          <a:stretch/>
        </p:blipFill>
        <p:spPr>
          <a:xfrm>
            <a:off x="7738560" y="1899360"/>
            <a:ext cx="3788640" cy="1847880"/>
          </a:xfrm>
          <a:prstGeom prst="rect">
            <a:avLst/>
          </a:prstGeom>
          <a:ln>
            <a:noFill/>
          </a:ln>
        </p:spPr>
      </p:pic>
      <p:sp>
        <p:nvSpPr>
          <p:cNvPr id="140" name="CustomShape 4"/>
          <p:cNvSpPr/>
          <p:nvPr/>
        </p:nvSpPr>
        <p:spPr>
          <a:xfrm>
            <a:off x="7066800" y="4870800"/>
            <a:ext cx="564480" cy="360"/>
          </a:xfrm>
          <a:custGeom>
            <a:avLst/>
            <a:gdLst/>
            <a:ahLst/>
            <a:rect l="l" t="t" r="r" b="b"/>
            <a:pathLst>
              <a:path w="21600" h="21600">
                <a:moveTo>
                  <a:pt x="0" y="0"/>
                </a:moveTo>
                <a:lnTo>
                  <a:pt x="21600" y="21600"/>
                </a:lnTo>
              </a:path>
            </a:pathLst>
          </a:custGeom>
          <a:noFill/>
          <a:ln>
            <a:solidFill>
              <a:srgbClr val="c65094"/>
            </a:solidFill>
            <a:tailEnd len="med" type="triangle" w="med"/>
          </a:ln>
        </p:spPr>
        <p:style>
          <a:lnRef idx="1">
            <a:schemeClr val="accent1"/>
          </a:lnRef>
          <a:fillRef idx="0">
            <a:schemeClr val="accent1"/>
          </a:fillRef>
          <a:effectRef idx="0">
            <a:schemeClr val="accent1"/>
          </a:effectRef>
          <a:fontRef idx="minor"/>
        </p:style>
      </p:sp>
      <p:sp>
        <p:nvSpPr>
          <p:cNvPr id="141" name="CustomShape 5"/>
          <p:cNvSpPr/>
          <p:nvPr/>
        </p:nvSpPr>
        <p:spPr>
          <a:xfrm>
            <a:off x="7066800" y="3127680"/>
            <a:ext cx="484200" cy="360"/>
          </a:xfrm>
          <a:custGeom>
            <a:avLst/>
            <a:gdLst/>
            <a:ahLst/>
            <a:rect l="l" t="t" r="r" b="b"/>
            <a:pathLst>
              <a:path w="21600" h="21600">
                <a:moveTo>
                  <a:pt x="0" y="0"/>
                </a:moveTo>
                <a:lnTo>
                  <a:pt x="21600" y="21600"/>
                </a:lnTo>
              </a:path>
            </a:pathLst>
          </a:custGeom>
          <a:noFill/>
          <a:ln>
            <a:solidFill>
              <a:srgbClr val="c65094"/>
            </a:solidFill>
            <a:tailEnd len="med" type="triangle" w="med"/>
          </a:ln>
        </p:spPr>
        <p:style>
          <a:lnRef idx="1">
            <a:schemeClr val="accent1"/>
          </a:lnRef>
          <a:fillRef idx="0">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3" dur="indefinite" restart="never" nodeType="tmRoot">
          <p:childTnLst>
            <p:seq>
              <p:cTn id="4" dur="indefinite"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2" name="TextShape 1"/>
          <p:cNvSpPr txBox="1"/>
          <p:nvPr/>
        </p:nvSpPr>
        <p:spPr>
          <a:xfrm>
            <a:off x="616320" y="2128680"/>
            <a:ext cx="10739520" cy="3906000"/>
          </a:xfrm>
          <a:prstGeom prst="rect">
            <a:avLst/>
          </a:prstGeom>
          <a:noFill/>
          <a:ln>
            <a:noFill/>
          </a:ln>
        </p:spPr>
        <p:txBody>
          <a:bodyPr lIns="90000" rIns="90000" tIns="45000" bIns="45000">
            <a:normAutofit/>
          </a:bodyPr>
          <a:p>
            <a:pPr>
              <a:lnSpc>
                <a:spcPct val="100000"/>
              </a:lnSpc>
            </a:pPr>
            <a:endParaRPr b="0" lang="es-ES" sz="3200" spc="-1" strike="noStrike">
              <a:latin typeface="Arial"/>
            </a:endParaRPr>
          </a:p>
          <a:p>
            <a:pPr>
              <a:lnSpc>
                <a:spcPct val="100000"/>
              </a:lnSpc>
            </a:pPr>
            <a:r>
              <a:rPr b="0" lang="es-ES" sz="3600" spc="-1" strike="noStrike">
                <a:solidFill>
                  <a:srgbClr val="000000"/>
                </a:solidFill>
                <a:latin typeface="Arial"/>
                <a:ea typeface="Open Sans Light"/>
              </a:rPr>
              <a:t>                    </a:t>
            </a:r>
            <a:endParaRPr b="0" lang="es-ES" sz="3600" spc="-1" strike="noStrike">
              <a:latin typeface="Arial"/>
            </a:endParaRPr>
          </a:p>
          <a:p>
            <a:pPr>
              <a:lnSpc>
                <a:spcPct val="100000"/>
              </a:lnSpc>
            </a:pPr>
            <a:r>
              <a:rPr b="0" lang="es-ES" sz="3600" spc="-1" strike="noStrike">
                <a:solidFill>
                  <a:srgbClr val="000000"/>
                </a:solidFill>
                <a:latin typeface="Arial"/>
                <a:ea typeface="Open Sans Light"/>
              </a:rPr>
              <a:t>Crear tu cuenta EU Login</a:t>
            </a:r>
            <a:r>
              <a:rPr b="1" lang="es-ES" sz="3600" spc="-1" strike="noStrike">
                <a:solidFill>
                  <a:srgbClr val="000000"/>
                </a:solidFill>
                <a:latin typeface="Arial"/>
                <a:ea typeface="Open Sans Light"/>
              </a:rPr>
              <a:t> </a:t>
            </a:r>
            <a:endParaRPr b="0" lang="es-ES" sz="3600" spc="-1" strike="noStrike">
              <a:latin typeface="Arial"/>
            </a:endParaRPr>
          </a:p>
          <a:p>
            <a:pPr>
              <a:lnSpc>
                <a:spcPct val="100000"/>
              </a:lnSpc>
            </a:pPr>
            <a:r>
              <a:rPr b="1" lang="es-ES" sz="1800" spc="-1" strike="noStrike">
                <a:solidFill>
                  <a:srgbClr val="000000"/>
                </a:solidFill>
                <a:latin typeface="Arial"/>
                <a:ea typeface="Open Sans Light"/>
              </a:rPr>
              <a:t>(Si ya tienes una cuenta Europass o una cuenta EU Login, puedes ir directamente al paso 2)</a:t>
            </a:r>
            <a:endParaRPr b="0" lang="es-ES" sz="1800" spc="-1" strike="noStrike">
              <a:latin typeface="Arial"/>
            </a:endParaRPr>
          </a:p>
          <a:p>
            <a:pPr>
              <a:lnSpc>
                <a:spcPct val="100000"/>
              </a:lnSpc>
            </a:pPr>
            <a:endParaRPr b="0" lang="es-ES" sz="1800" spc="-1" strike="noStrike">
              <a:latin typeface="Arial"/>
            </a:endParaRPr>
          </a:p>
          <a:p>
            <a:pPr>
              <a:lnSpc>
                <a:spcPct val="100000"/>
              </a:lnSpc>
            </a:pPr>
            <a:endParaRPr b="0" lang="es-ES" sz="1800" spc="-1" strike="noStrike">
              <a:latin typeface="Arial"/>
            </a:endParaRPr>
          </a:p>
          <a:p>
            <a:pPr>
              <a:lnSpc>
                <a:spcPct val="100000"/>
              </a:lnSpc>
            </a:pPr>
            <a:r>
              <a:rPr b="0" lang="es-ES" sz="3600" spc="-1" strike="noStrike">
                <a:solidFill>
                  <a:srgbClr val="000000"/>
                </a:solidFill>
                <a:latin typeface="Arial"/>
                <a:ea typeface="Open Sans Light"/>
              </a:rPr>
              <a:t>Añadir un método de autentificación de dos factores (2FA)</a:t>
            </a:r>
            <a:endParaRPr b="0" lang="es-ES" sz="3600" spc="-1" strike="noStrike">
              <a:latin typeface="Arial"/>
            </a:endParaRPr>
          </a:p>
        </p:txBody>
      </p:sp>
      <p:sp>
        <p:nvSpPr>
          <p:cNvPr id="143" name="CustomShape 2"/>
          <p:cNvSpPr/>
          <p:nvPr/>
        </p:nvSpPr>
        <p:spPr>
          <a:xfrm>
            <a:off x="4248720" y="1093320"/>
            <a:ext cx="6517800" cy="693360"/>
          </a:xfrm>
          <a:prstGeom prst="rect">
            <a:avLst/>
          </a:prstGeom>
          <a:noFill/>
          <a:ln>
            <a:noFill/>
          </a:ln>
        </p:spPr>
        <p:style>
          <a:lnRef idx="0"/>
          <a:fillRef idx="0"/>
          <a:effectRef idx="0"/>
          <a:fontRef idx="minor"/>
        </p:style>
        <p:txBody>
          <a:bodyPr wrap="none" lIns="90000" rIns="90000" tIns="45000" bIns="45000">
            <a:spAutoFit/>
          </a:bodyPr>
          <a:p>
            <a:pPr>
              <a:lnSpc>
                <a:spcPct val="90000"/>
              </a:lnSpc>
            </a:pPr>
            <a:r>
              <a:rPr b="1" lang="es-ES" sz="4400" spc="-1" strike="noStrike">
                <a:solidFill>
                  <a:srgbClr val="6c3088"/>
                </a:solidFill>
                <a:latin typeface="Arial"/>
                <a:ea typeface="Noto Sans SemBd"/>
              </a:rPr>
              <a:t>¿Qué tienes que hacer?</a:t>
            </a:r>
            <a:endParaRPr b="0" lang="es-ES" sz="4400" spc="-1" strike="noStrike">
              <a:latin typeface="Arial"/>
            </a:endParaRPr>
          </a:p>
        </p:txBody>
      </p:sp>
      <p:sp>
        <p:nvSpPr>
          <p:cNvPr id="144" name="CustomShape 3"/>
          <p:cNvSpPr/>
          <p:nvPr/>
        </p:nvSpPr>
        <p:spPr>
          <a:xfrm>
            <a:off x="1450440" y="2286720"/>
            <a:ext cx="1684440" cy="537120"/>
          </a:xfrm>
          <a:prstGeom prst="rect">
            <a:avLst/>
          </a:prstGeom>
          <a:solidFill>
            <a:srgbClr val="004b8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es-ES" sz="3600" spc="-1" strike="noStrike">
                <a:solidFill>
                  <a:srgbClr val="ffffff"/>
                </a:solidFill>
                <a:latin typeface="Calibri"/>
              </a:rPr>
              <a:t>Paso 1</a:t>
            </a:r>
            <a:endParaRPr b="0" lang="es-ES" sz="3600" spc="-1" strike="noStrike">
              <a:latin typeface="Arial"/>
            </a:endParaRPr>
          </a:p>
        </p:txBody>
      </p:sp>
      <p:sp>
        <p:nvSpPr>
          <p:cNvPr id="145" name="CustomShape 4"/>
          <p:cNvSpPr/>
          <p:nvPr/>
        </p:nvSpPr>
        <p:spPr>
          <a:xfrm>
            <a:off x="1450440" y="4057560"/>
            <a:ext cx="1684440" cy="537120"/>
          </a:xfrm>
          <a:prstGeom prst="rect">
            <a:avLst/>
          </a:prstGeom>
          <a:solidFill>
            <a:srgbClr val="004b8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es-ES" sz="3600" spc="-1" strike="noStrike">
                <a:solidFill>
                  <a:srgbClr val="ffffff"/>
                </a:solidFill>
                <a:latin typeface="Calibri"/>
              </a:rPr>
              <a:t>Paso 2</a:t>
            </a:r>
            <a:endParaRPr b="0" lang="es-ES" sz="3600" spc="-1" strike="noStrike">
              <a:latin typeface="Arial"/>
            </a:endParaRPr>
          </a:p>
        </p:txBody>
      </p:sp>
    </p:spTree>
  </p:cSld>
  <mc:AlternateContent>
    <mc:Choice Requires="p14">
      <p:transition spd="slow" p14:dur="2000"/>
    </mc:Choice>
    <mc:Fallback>
      <p:transition spd="slow"/>
    </mc:Fallback>
  </mc:AlternateContent>
  <p:timing>
    <p:tnLst>
      <p:par>
        <p:cTn id="5" dur="indefinite" restart="never" nodeType="tmRoot">
          <p:childTnLst>
            <p:seq>
              <p:cTn id="6" dur="indefinite"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6" name="TextShape 1"/>
          <p:cNvSpPr txBox="1"/>
          <p:nvPr/>
        </p:nvSpPr>
        <p:spPr>
          <a:xfrm>
            <a:off x="517320" y="1861560"/>
            <a:ext cx="10515240" cy="1204560"/>
          </a:xfrm>
          <a:prstGeom prst="rect">
            <a:avLst/>
          </a:prstGeom>
          <a:noFill/>
          <a:ln>
            <a:noFill/>
          </a:ln>
        </p:spPr>
        <p:txBody>
          <a:bodyPr anchor="ctr">
            <a:normAutofit fontScale="97000"/>
          </a:bodyPr>
          <a:p>
            <a:pPr>
              <a:lnSpc>
                <a:spcPct val="90000"/>
              </a:lnSpc>
            </a:pPr>
            <a:r>
              <a:rPr b="1" lang="es-ES" sz="4400" spc="-1" strike="noStrike">
                <a:solidFill>
                  <a:srgbClr val="6c3088"/>
                </a:solidFill>
                <a:latin typeface="Arial"/>
                <a:ea typeface="Noto Sans SemBd"/>
              </a:rPr>
              <a:t>Crear tu cuenta EU Login para acceder a Europass</a:t>
            </a:r>
            <a:endParaRPr b="0" lang="es-ES" sz="4400" spc="-1" strike="noStrike">
              <a:solidFill>
                <a:srgbClr val="000000"/>
              </a:solidFill>
              <a:latin typeface="Calibri"/>
            </a:endParaRPr>
          </a:p>
        </p:txBody>
      </p:sp>
      <p:sp>
        <p:nvSpPr>
          <p:cNvPr id="147" name="TextShape 2"/>
          <p:cNvSpPr txBox="1"/>
          <p:nvPr/>
        </p:nvSpPr>
        <p:spPr>
          <a:xfrm>
            <a:off x="381240" y="3182400"/>
            <a:ext cx="6471720" cy="2910240"/>
          </a:xfrm>
          <a:prstGeom prst="rect">
            <a:avLst/>
          </a:prstGeom>
          <a:noFill/>
          <a:ln>
            <a:noFill/>
          </a:ln>
        </p:spPr>
        <p:txBody>
          <a:bodyPr lIns="90000" rIns="90000" tIns="45000" bIns="45000">
            <a:normAutofit fontScale="70000"/>
          </a:bodyPr>
          <a:p>
            <a:pPr marL="285840" indent="-285480">
              <a:lnSpc>
                <a:spcPct val="110000"/>
              </a:lnSpc>
              <a:spcBef>
                <a:spcPts val="601"/>
              </a:spcBef>
              <a:spcAft>
                <a:spcPts val="601"/>
              </a:spcAft>
            </a:pPr>
            <a:r>
              <a:rPr b="0" lang="es-ES" sz="2000" spc="-1" strike="noStrike">
                <a:solidFill>
                  <a:srgbClr val="000000"/>
                </a:solidFill>
                <a:latin typeface="Arial"/>
                <a:ea typeface="Open Sans Light"/>
              </a:rPr>
              <a:t>Puedes acceder a la página de creación de la </a:t>
            </a:r>
            <a:r>
              <a:rPr b="1" lang="es-ES" sz="2000" spc="-1" strike="noStrike">
                <a:solidFill>
                  <a:srgbClr val="000000"/>
                </a:solidFill>
                <a:latin typeface="Arial"/>
                <a:ea typeface="Open Sans Light"/>
              </a:rPr>
              <a:t>cuenta EU Login </a:t>
            </a:r>
            <a:r>
              <a:rPr b="0" lang="es-ES" sz="2000" spc="-1" strike="noStrike">
                <a:solidFill>
                  <a:srgbClr val="000000"/>
                </a:solidFill>
                <a:latin typeface="Arial"/>
                <a:ea typeface="Open Sans Light"/>
              </a:rPr>
              <a:t>desde la página de inicio de Europass («Login to Europass»), o haciendo "click” en «</a:t>
            </a:r>
            <a:r>
              <a:rPr b="1" lang="es-ES" sz="2000" spc="-1" strike="noStrike">
                <a:solidFill>
                  <a:srgbClr val="000000"/>
                </a:solidFill>
                <a:latin typeface="Arial"/>
                <a:ea typeface="Open Sans Light"/>
              </a:rPr>
              <a:t>Registro</a:t>
            </a:r>
            <a:r>
              <a:rPr b="0" lang="es-ES" sz="2000" spc="-1" strike="noStrike">
                <a:solidFill>
                  <a:srgbClr val="000000"/>
                </a:solidFill>
                <a:latin typeface="Arial"/>
                <a:ea typeface="Open Sans Light"/>
              </a:rPr>
              <a:t>» al crear un perfil, un currículum vitae o una carta de presentación.</a:t>
            </a:r>
            <a:endParaRPr b="0" lang="es-ES" sz="2000" spc="-1" strike="noStrike">
              <a:latin typeface="Arial"/>
            </a:endParaRPr>
          </a:p>
          <a:p>
            <a:pPr marL="285840" indent="-285480">
              <a:lnSpc>
                <a:spcPct val="110000"/>
              </a:lnSpc>
              <a:spcBef>
                <a:spcPts val="601"/>
              </a:spcBef>
              <a:spcAft>
                <a:spcPts val="601"/>
              </a:spcAft>
            </a:pPr>
            <a:r>
              <a:rPr b="0" lang="es-ES" sz="2000" spc="-1" strike="noStrike">
                <a:solidFill>
                  <a:srgbClr val="000000"/>
                </a:solidFill>
                <a:latin typeface="Arial"/>
                <a:ea typeface="Open Sans Light"/>
              </a:rPr>
              <a:t>Cuando llegues a la página de EU Login, haz "click” en «</a:t>
            </a:r>
            <a:r>
              <a:rPr b="1" lang="es-ES" sz="2000" spc="-1" strike="noStrike">
                <a:solidFill>
                  <a:srgbClr val="000000"/>
                </a:solidFill>
                <a:latin typeface="Arial"/>
                <a:ea typeface="Open Sans Light"/>
              </a:rPr>
              <a:t>Crear una cuenta</a:t>
            </a:r>
            <a:r>
              <a:rPr b="0" lang="es-ES" sz="2000" spc="-1" strike="noStrike">
                <a:solidFill>
                  <a:srgbClr val="000000"/>
                </a:solidFill>
                <a:latin typeface="Arial"/>
                <a:ea typeface="Open Sans Light"/>
              </a:rPr>
              <a:t>».</a:t>
            </a:r>
            <a:endParaRPr b="0" lang="es-ES" sz="2000" spc="-1" strike="noStrike">
              <a:latin typeface="Arial"/>
            </a:endParaRPr>
          </a:p>
          <a:p>
            <a:pPr marL="285840" indent="-285480">
              <a:lnSpc>
                <a:spcPct val="110000"/>
              </a:lnSpc>
              <a:spcBef>
                <a:spcPts val="601"/>
              </a:spcBef>
              <a:spcAft>
                <a:spcPts val="601"/>
              </a:spcAft>
            </a:pPr>
            <a:r>
              <a:rPr b="0" lang="es-ES" sz="2000" spc="-1" strike="noStrike">
                <a:solidFill>
                  <a:srgbClr val="000000"/>
                </a:solidFill>
                <a:latin typeface="Arial"/>
                <a:ea typeface="Open Sans Light"/>
              </a:rPr>
              <a:t>También puedes crear una cuenta EU Login directamente mediante este enlace: </a:t>
            </a:r>
            <a:r>
              <a:rPr b="0" lang="es-ES" sz="2000" spc="-1" strike="noStrike" u="sng">
                <a:solidFill>
                  <a:srgbClr val="0563c1"/>
                </a:solidFill>
                <a:uFillTx/>
                <a:latin typeface="Arial"/>
                <a:ea typeface="Open Sans Light"/>
                <a:hlinkClick r:id="rId1"/>
              </a:rPr>
              <a:t>https://webgate.ec.europa.eu/cas</a:t>
            </a:r>
            <a:r>
              <a:rPr b="0" lang="es-ES" sz="2000" spc="-1" strike="noStrike" u="sng">
                <a:solidFill>
                  <a:srgbClr val="0563c1"/>
                </a:solidFill>
                <a:uFillTx/>
                <a:latin typeface="Arial"/>
                <a:ea typeface="Open Sans Light"/>
                <a:hlinkClick r:id="rId2"/>
              </a:rPr>
              <a:t>/</a:t>
            </a:r>
            <a:r>
              <a:rPr b="0" lang="es-ES" sz="2000" spc="-1" strike="noStrike">
                <a:solidFill>
                  <a:srgbClr val="000000"/>
                </a:solidFill>
                <a:latin typeface="Arial"/>
                <a:ea typeface="Open Sans Light"/>
              </a:rPr>
              <a:t>.</a:t>
            </a:r>
            <a:endParaRPr b="0" lang="es-ES" sz="2000" spc="-1" strike="noStrike">
              <a:latin typeface="Arial"/>
            </a:endParaRPr>
          </a:p>
          <a:p>
            <a:pPr marL="285840" indent="-285480">
              <a:lnSpc>
                <a:spcPct val="100000"/>
              </a:lnSpc>
            </a:pPr>
            <a:endParaRPr b="0" lang="es-ES" sz="2000" spc="-1" strike="noStrike">
              <a:latin typeface="Arial"/>
            </a:endParaRPr>
          </a:p>
          <a:p>
            <a:pPr>
              <a:lnSpc>
                <a:spcPct val="100000"/>
              </a:lnSpc>
            </a:pPr>
            <a:endParaRPr b="0" lang="es-ES" sz="2000" spc="-1" strike="noStrike">
              <a:latin typeface="Arial"/>
            </a:endParaRPr>
          </a:p>
        </p:txBody>
      </p:sp>
      <p:pic>
        <p:nvPicPr>
          <p:cNvPr id="148" name="Picture 2" descr=""/>
          <p:cNvPicPr/>
          <p:nvPr/>
        </p:nvPicPr>
        <p:blipFill>
          <a:blip r:embed="rId3"/>
          <a:stretch/>
        </p:blipFill>
        <p:spPr>
          <a:xfrm>
            <a:off x="7290720" y="3182400"/>
            <a:ext cx="3885840" cy="2428560"/>
          </a:xfrm>
          <a:prstGeom prst="rect">
            <a:avLst/>
          </a:prstGeom>
          <a:ln>
            <a:noFill/>
          </a:ln>
        </p:spPr>
      </p:pic>
      <p:sp>
        <p:nvSpPr>
          <p:cNvPr id="149" name="CustomShape 3"/>
          <p:cNvSpPr/>
          <p:nvPr/>
        </p:nvSpPr>
        <p:spPr>
          <a:xfrm>
            <a:off x="517320" y="1201680"/>
            <a:ext cx="11595960" cy="543600"/>
          </a:xfrm>
          <a:prstGeom prst="rect">
            <a:avLst/>
          </a:prstGeom>
          <a:solidFill>
            <a:srgbClr val="004b8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es-ES" sz="3600" spc="-1" strike="noStrike">
                <a:solidFill>
                  <a:srgbClr val="ffffff"/>
                </a:solidFill>
                <a:latin typeface="Calibri"/>
              </a:rPr>
              <a:t>Crear tu cuenta EU Login</a:t>
            </a:r>
            <a:endParaRPr b="0" lang="es-ES" sz="3600" spc="-1" strike="noStrike">
              <a:latin typeface="Arial"/>
            </a:endParaRPr>
          </a:p>
        </p:txBody>
      </p:sp>
      <p:sp>
        <p:nvSpPr>
          <p:cNvPr id="150" name="CustomShape 4"/>
          <p:cNvSpPr/>
          <p:nvPr/>
        </p:nvSpPr>
        <p:spPr>
          <a:xfrm>
            <a:off x="10804680" y="354240"/>
            <a:ext cx="918720" cy="406080"/>
          </a:xfrm>
          <a:prstGeom prst="rect">
            <a:avLst/>
          </a:prstGeom>
          <a:solidFill>
            <a:srgbClr val="004b8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es-ES" sz="1800" spc="-1" strike="noStrike">
                <a:solidFill>
                  <a:srgbClr val="ffffff"/>
                </a:solidFill>
                <a:latin typeface="Calibri"/>
              </a:rPr>
              <a:t>Paso 1</a:t>
            </a:r>
            <a:endParaRPr b="0" lang="es-ES" sz="1800" spc="-1" strike="noStrike">
              <a:latin typeface="Arial"/>
            </a:endParaRPr>
          </a:p>
        </p:txBody>
      </p:sp>
    </p:spTree>
  </p:cSld>
  <mc:AlternateContent>
    <mc:Choice Requires="p14">
      <p:transition spd="slow" p14:dur="2000"/>
    </mc:Choice>
    <mc:Fallback>
      <p:transition spd="slow"/>
    </mc:Fallback>
  </mc:AlternateContent>
  <p:timing>
    <p:tnLst>
      <p:par>
        <p:cTn id="7" dur="indefinite" restart="never" nodeType="tmRoot">
          <p:childTnLst>
            <p:seq>
              <p:cTn id="8" dur="indefinite"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1" name="TextShape 1"/>
          <p:cNvSpPr txBox="1"/>
          <p:nvPr/>
        </p:nvSpPr>
        <p:spPr>
          <a:xfrm>
            <a:off x="1023480" y="1772640"/>
            <a:ext cx="7212240" cy="3291840"/>
          </a:xfrm>
          <a:prstGeom prst="rect">
            <a:avLst/>
          </a:prstGeom>
          <a:noFill/>
          <a:ln>
            <a:noFill/>
          </a:ln>
        </p:spPr>
        <p:txBody>
          <a:bodyPr lIns="90000" rIns="90000" tIns="45000" bIns="45000">
            <a:normAutofit fontScale="1000"/>
          </a:bodyPr>
          <a:p>
            <a:pPr marL="285840" indent="-285480">
              <a:lnSpc>
                <a:spcPct val="120000"/>
              </a:lnSpc>
              <a:spcAft>
                <a:spcPts val="300"/>
              </a:spcAft>
            </a:pPr>
            <a:r>
              <a:rPr b="0" lang="es-ES" sz="7200" spc="-1" strike="noStrike">
                <a:solidFill>
                  <a:srgbClr val="000000"/>
                </a:solidFill>
                <a:latin typeface="Arial"/>
                <a:ea typeface="Open Sans Light"/>
              </a:rPr>
              <a:t>Rellena el formulario con la información requerida:</a:t>
            </a:r>
            <a:endParaRPr b="0" lang="es-ES" sz="7200" spc="-1" strike="noStrike">
              <a:latin typeface="Arial"/>
            </a:endParaRPr>
          </a:p>
          <a:p>
            <a:pPr marL="743040" indent="-285480">
              <a:lnSpc>
                <a:spcPct val="120000"/>
              </a:lnSpc>
              <a:spcAft>
                <a:spcPts val="300"/>
              </a:spcAft>
            </a:pPr>
            <a:r>
              <a:rPr b="0" lang="es-ES" sz="7200" spc="-1" strike="noStrike">
                <a:solidFill>
                  <a:srgbClr val="000000"/>
                </a:solidFill>
                <a:latin typeface="Arial"/>
                <a:ea typeface="Open Sans Light"/>
              </a:rPr>
              <a:t>Tu nombre y apellidos.</a:t>
            </a:r>
            <a:endParaRPr b="0" lang="es-ES" sz="7200" spc="-1" strike="noStrike">
              <a:latin typeface="Arial"/>
            </a:endParaRPr>
          </a:p>
          <a:p>
            <a:pPr marL="743040" indent="-285480">
              <a:lnSpc>
                <a:spcPct val="120000"/>
              </a:lnSpc>
              <a:spcAft>
                <a:spcPts val="300"/>
              </a:spcAft>
            </a:pPr>
            <a:r>
              <a:rPr b="0" lang="es-ES" sz="7200" spc="-1" strike="noStrike">
                <a:solidFill>
                  <a:srgbClr val="000000"/>
                </a:solidFill>
                <a:latin typeface="Arial"/>
                <a:ea typeface="Open Sans Light"/>
              </a:rPr>
              <a:t>La dirección de correo electrónico y la confirmación de la misma </a:t>
            </a:r>
            <a:endParaRPr b="0" lang="es-ES" sz="7200" spc="-1" strike="noStrike">
              <a:latin typeface="Arial"/>
            </a:endParaRPr>
          </a:p>
          <a:p>
            <a:pPr marL="743040" indent="-285480">
              <a:lnSpc>
                <a:spcPct val="120000"/>
              </a:lnSpc>
              <a:spcAft>
                <a:spcPts val="300"/>
              </a:spcAft>
            </a:pPr>
            <a:r>
              <a:rPr b="0" lang="es-ES" sz="7200" spc="-1" strike="noStrike">
                <a:solidFill>
                  <a:srgbClr val="000000"/>
                </a:solidFill>
                <a:latin typeface="Arial"/>
                <a:ea typeface="Open Sans Light"/>
              </a:rPr>
              <a:t>La lengua en la que deseas recibir el correo electrónico.</a:t>
            </a:r>
            <a:endParaRPr b="0" lang="es-ES" sz="7200" spc="-1" strike="noStrike">
              <a:latin typeface="Arial"/>
            </a:endParaRPr>
          </a:p>
          <a:p>
            <a:pPr marL="743040" indent="-285480">
              <a:lnSpc>
                <a:spcPct val="120000"/>
              </a:lnSpc>
              <a:spcAft>
                <a:spcPts val="300"/>
              </a:spcAft>
            </a:pPr>
            <a:r>
              <a:rPr b="0" lang="es-ES" sz="7200" spc="-1" strike="noStrike">
                <a:solidFill>
                  <a:srgbClr val="000000"/>
                </a:solidFill>
                <a:latin typeface="Arial"/>
                <a:ea typeface="Open Sans Light"/>
              </a:rPr>
              <a:t>Si se solicita, introduce el código de letras y números que aparece en la imagen (si no puedes leer el código, puedes pulsar el botón con las dos flechas para generar uno nuevo).</a:t>
            </a:r>
            <a:endParaRPr b="0" lang="es-ES" sz="7200" spc="-1" strike="noStrike">
              <a:latin typeface="Arial"/>
            </a:endParaRPr>
          </a:p>
          <a:p>
            <a:pPr marL="285840" indent="-285480">
              <a:lnSpc>
                <a:spcPct val="120000"/>
              </a:lnSpc>
              <a:spcAft>
                <a:spcPts val="300"/>
              </a:spcAft>
            </a:pPr>
            <a:r>
              <a:rPr b="0" lang="es-ES" sz="7200" spc="-1" strike="noStrike">
                <a:solidFill>
                  <a:srgbClr val="000000"/>
                </a:solidFill>
                <a:latin typeface="Arial"/>
                <a:ea typeface="Open Sans Light"/>
              </a:rPr>
              <a:t>La confirmación de tu inscripción se enviará a la dirección de correo electrónico que hayas facilitado aquí.</a:t>
            </a:r>
            <a:endParaRPr b="0" lang="es-ES" sz="7200" spc="-1" strike="noStrike">
              <a:latin typeface="Arial"/>
            </a:endParaRPr>
          </a:p>
          <a:p>
            <a:pPr marL="285840" indent="-285480">
              <a:lnSpc>
                <a:spcPct val="120000"/>
              </a:lnSpc>
              <a:spcAft>
                <a:spcPts val="300"/>
              </a:spcAft>
            </a:pPr>
            <a:r>
              <a:rPr b="0" lang="es-ES" sz="7200" spc="-1" strike="noStrike">
                <a:solidFill>
                  <a:srgbClr val="000000"/>
                </a:solidFill>
                <a:latin typeface="Arial"/>
                <a:ea typeface="Open Sans Light"/>
              </a:rPr>
              <a:t>Consulta la declaración de confidencialidad.</a:t>
            </a:r>
            <a:endParaRPr b="0" lang="es-ES" sz="7200" spc="-1" strike="noStrike">
              <a:latin typeface="Arial"/>
            </a:endParaRPr>
          </a:p>
          <a:p>
            <a:pPr marL="285840" indent="-285480">
              <a:lnSpc>
                <a:spcPct val="120000"/>
              </a:lnSpc>
              <a:spcAft>
                <a:spcPts val="300"/>
              </a:spcAft>
            </a:pPr>
            <a:r>
              <a:rPr b="0" lang="es-ES" sz="7200" spc="-1" strike="noStrike">
                <a:solidFill>
                  <a:srgbClr val="000000"/>
                </a:solidFill>
                <a:latin typeface="Arial"/>
                <a:ea typeface="Open Sans Light"/>
              </a:rPr>
              <a:t>Haz “click” en «</a:t>
            </a:r>
            <a:r>
              <a:rPr b="1" lang="es-ES" sz="7200" spc="-1" strike="noStrike">
                <a:solidFill>
                  <a:srgbClr val="000000"/>
                </a:solidFill>
                <a:latin typeface="Arial"/>
                <a:ea typeface="Open Sans Light"/>
              </a:rPr>
              <a:t>Crear una cuenta</a:t>
            </a:r>
            <a:r>
              <a:rPr b="0" lang="es-ES" sz="7200" spc="-1" strike="noStrike">
                <a:solidFill>
                  <a:srgbClr val="000000"/>
                </a:solidFill>
                <a:latin typeface="Arial"/>
                <a:ea typeface="Open Sans Light"/>
              </a:rPr>
              <a:t>».</a:t>
            </a:r>
            <a:endParaRPr b="0" lang="es-ES" sz="7200" spc="-1" strike="noStrike">
              <a:latin typeface="Arial"/>
            </a:endParaRPr>
          </a:p>
          <a:p>
            <a:pPr>
              <a:lnSpc>
                <a:spcPct val="100000"/>
              </a:lnSpc>
            </a:pPr>
            <a:endParaRPr b="0" lang="es-ES" sz="7200" spc="-1" strike="noStrike">
              <a:latin typeface="Arial"/>
            </a:endParaRPr>
          </a:p>
        </p:txBody>
      </p:sp>
      <p:pic>
        <p:nvPicPr>
          <p:cNvPr id="152" name="Picture 3" descr=""/>
          <p:cNvPicPr/>
          <p:nvPr/>
        </p:nvPicPr>
        <p:blipFill>
          <a:blip r:embed="rId1"/>
          <a:srcRect l="0" t="0" r="3145" b="0"/>
          <a:stretch/>
        </p:blipFill>
        <p:spPr>
          <a:xfrm>
            <a:off x="8765280" y="732600"/>
            <a:ext cx="2834280" cy="5956560"/>
          </a:xfrm>
          <a:prstGeom prst="rect">
            <a:avLst/>
          </a:prstGeom>
          <a:ln>
            <a:noFill/>
          </a:ln>
        </p:spPr>
      </p:pic>
      <p:sp>
        <p:nvSpPr>
          <p:cNvPr id="153" name="CustomShape 2"/>
          <p:cNvSpPr/>
          <p:nvPr/>
        </p:nvSpPr>
        <p:spPr>
          <a:xfrm>
            <a:off x="381240" y="1098360"/>
            <a:ext cx="8139240" cy="406080"/>
          </a:xfrm>
          <a:prstGeom prst="rect">
            <a:avLst/>
          </a:prstGeom>
          <a:solidFill>
            <a:srgbClr val="004b8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es-ES" sz="3600" spc="-1" strike="noStrike">
                <a:solidFill>
                  <a:srgbClr val="ffffff"/>
                </a:solidFill>
                <a:latin typeface="Calibri"/>
              </a:rPr>
              <a:t>Crear tu cuenta EU Login</a:t>
            </a:r>
            <a:endParaRPr b="0" lang="es-ES" sz="3600" spc="-1" strike="noStrike">
              <a:latin typeface="Arial"/>
            </a:endParaRPr>
          </a:p>
        </p:txBody>
      </p:sp>
      <p:sp>
        <p:nvSpPr>
          <p:cNvPr id="154" name="CustomShape 3"/>
          <p:cNvSpPr/>
          <p:nvPr/>
        </p:nvSpPr>
        <p:spPr>
          <a:xfrm>
            <a:off x="6671880" y="2336760"/>
            <a:ext cx="2395800" cy="149760"/>
          </a:xfrm>
          <a:custGeom>
            <a:avLst/>
            <a:gdLst/>
            <a:ahLst/>
            <a:rect l="l" t="t" r="r" b="b"/>
            <a:pathLst>
              <a:path w="21600" h="21600">
                <a:moveTo>
                  <a:pt x="0" y="0"/>
                </a:moveTo>
                <a:lnTo>
                  <a:pt x="21600" y="21600"/>
                </a:lnTo>
              </a:path>
            </a:pathLst>
          </a:custGeom>
          <a:noFill/>
          <a:ln>
            <a:solidFill>
              <a:srgbClr val="c65094"/>
            </a:solidFill>
            <a:tailEnd len="med" type="triangle" w="med"/>
          </a:ln>
        </p:spPr>
        <p:style>
          <a:lnRef idx="1">
            <a:schemeClr val="accent1"/>
          </a:lnRef>
          <a:fillRef idx="0">
            <a:schemeClr val="accent1"/>
          </a:fillRef>
          <a:effectRef idx="0">
            <a:schemeClr val="accent1"/>
          </a:effectRef>
          <a:fontRef idx="minor"/>
        </p:style>
      </p:sp>
      <p:sp>
        <p:nvSpPr>
          <p:cNvPr id="155" name="CustomShape 4"/>
          <p:cNvSpPr/>
          <p:nvPr/>
        </p:nvSpPr>
        <p:spPr>
          <a:xfrm>
            <a:off x="8520840" y="2982240"/>
            <a:ext cx="593280" cy="486720"/>
          </a:xfrm>
          <a:custGeom>
            <a:avLst/>
            <a:gdLst/>
            <a:ahLst/>
            <a:rect l="l" t="t" r="r" b="b"/>
            <a:pathLst>
              <a:path w="21600" h="21600">
                <a:moveTo>
                  <a:pt x="0" y="0"/>
                </a:moveTo>
                <a:lnTo>
                  <a:pt x="21600" y="21600"/>
                </a:lnTo>
              </a:path>
            </a:pathLst>
          </a:custGeom>
          <a:noFill/>
          <a:ln>
            <a:solidFill>
              <a:srgbClr val="c65094"/>
            </a:solidFill>
            <a:tailEnd len="med" type="triangle" w="med"/>
          </a:ln>
        </p:spPr>
        <p:style>
          <a:lnRef idx="1">
            <a:schemeClr val="accent1"/>
          </a:lnRef>
          <a:fillRef idx="0">
            <a:schemeClr val="accent1"/>
          </a:fillRef>
          <a:effectRef idx="0">
            <a:schemeClr val="accent1"/>
          </a:effectRef>
          <a:fontRef idx="minor"/>
        </p:style>
      </p:sp>
      <p:sp>
        <p:nvSpPr>
          <p:cNvPr id="156" name="CustomShape 5"/>
          <p:cNvSpPr/>
          <p:nvPr/>
        </p:nvSpPr>
        <p:spPr>
          <a:xfrm flipV="1">
            <a:off x="4222080" y="2018520"/>
            <a:ext cx="4891680" cy="320400"/>
          </a:xfrm>
          <a:prstGeom prst="bentConnector3">
            <a:avLst>
              <a:gd name="adj1" fmla="val 50000"/>
            </a:avLst>
          </a:prstGeom>
          <a:noFill/>
          <a:ln>
            <a:solidFill>
              <a:srgbClr val="c65094"/>
            </a:solidFill>
            <a:tailEnd len="med" type="triangle" w="med"/>
          </a:ln>
        </p:spPr>
        <p:style>
          <a:lnRef idx="1">
            <a:schemeClr val="accent1"/>
          </a:lnRef>
          <a:fillRef idx="0">
            <a:schemeClr val="accent1"/>
          </a:fillRef>
          <a:effectRef idx="0">
            <a:schemeClr val="accent1"/>
          </a:effectRef>
          <a:fontRef idx="minor"/>
        </p:style>
      </p:sp>
      <p:sp>
        <p:nvSpPr>
          <p:cNvPr id="157" name="CustomShape 6"/>
          <p:cNvSpPr/>
          <p:nvPr/>
        </p:nvSpPr>
        <p:spPr>
          <a:xfrm>
            <a:off x="7949160" y="2754360"/>
            <a:ext cx="1118160" cy="227160"/>
          </a:xfrm>
          <a:prstGeom prst="bentConnector3">
            <a:avLst>
              <a:gd name="adj1" fmla="val 50000"/>
            </a:avLst>
          </a:prstGeom>
          <a:noFill/>
          <a:ln>
            <a:solidFill>
              <a:srgbClr val="c65094"/>
            </a:solidFill>
            <a:tailEnd len="med" type="triangle" w="med"/>
          </a:ln>
        </p:spPr>
        <p:style>
          <a:lnRef idx="1">
            <a:schemeClr val="accent1"/>
          </a:lnRef>
          <a:fillRef idx="0">
            <a:schemeClr val="accent1"/>
          </a:fillRef>
          <a:effectRef idx="0">
            <a:schemeClr val="accent1"/>
          </a:effectRef>
          <a:fontRef idx="minor"/>
        </p:style>
      </p:sp>
      <p:sp>
        <p:nvSpPr>
          <p:cNvPr id="158" name="CustomShape 7"/>
          <p:cNvSpPr/>
          <p:nvPr/>
        </p:nvSpPr>
        <p:spPr>
          <a:xfrm>
            <a:off x="7146000" y="3046320"/>
            <a:ext cx="1923840" cy="907560"/>
          </a:xfrm>
          <a:prstGeom prst="bentConnector3">
            <a:avLst>
              <a:gd name="adj1" fmla="val 57040"/>
            </a:avLst>
          </a:prstGeom>
          <a:noFill/>
          <a:ln>
            <a:solidFill>
              <a:srgbClr val="c65094"/>
            </a:solidFill>
            <a:tailEnd len="med" type="triangle" w="med"/>
          </a:ln>
        </p:spPr>
        <p:style>
          <a:lnRef idx="1">
            <a:schemeClr val="accent1"/>
          </a:lnRef>
          <a:fillRef idx="0">
            <a:schemeClr val="accent1"/>
          </a:fillRef>
          <a:effectRef idx="0">
            <a:schemeClr val="accent1"/>
          </a:effectRef>
          <a:fontRef idx="minor"/>
        </p:style>
      </p:sp>
      <p:sp>
        <p:nvSpPr>
          <p:cNvPr id="159" name="CustomShape 8"/>
          <p:cNvSpPr/>
          <p:nvPr/>
        </p:nvSpPr>
        <p:spPr>
          <a:xfrm>
            <a:off x="6095880" y="3987720"/>
            <a:ext cx="3017880" cy="941400"/>
          </a:xfrm>
          <a:prstGeom prst="bentConnector3">
            <a:avLst>
              <a:gd name="adj1" fmla="val 60473"/>
            </a:avLst>
          </a:prstGeom>
          <a:noFill/>
          <a:ln>
            <a:solidFill>
              <a:srgbClr val="c65094"/>
            </a:solidFill>
            <a:tailEnd len="med" type="triangle" w="med"/>
          </a:ln>
        </p:spPr>
        <p:style>
          <a:lnRef idx="1">
            <a:schemeClr val="accent1"/>
          </a:lnRef>
          <a:fillRef idx="0">
            <a:schemeClr val="accent1"/>
          </a:fillRef>
          <a:effectRef idx="0">
            <a:schemeClr val="accent1"/>
          </a:effectRef>
          <a:fontRef idx="minor"/>
        </p:style>
      </p:sp>
      <p:sp>
        <p:nvSpPr>
          <p:cNvPr id="160" name="CustomShape 9"/>
          <p:cNvSpPr/>
          <p:nvPr/>
        </p:nvSpPr>
        <p:spPr>
          <a:xfrm>
            <a:off x="6043320" y="5251320"/>
            <a:ext cx="3070440" cy="627120"/>
          </a:xfrm>
          <a:prstGeom prst="bentConnector3">
            <a:avLst>
              <a:gd name="adj1" fmla="val 50000"/>
            </a:avLst>
          </a:prstGeom>
          <a:noFill/>
          <a:ln>
            <a:solidFill>
              <a:srgbClr val="c65094"/>
            </a:solidFill>
            <a:tailEnd len="med" type="triangle" w="med"/>
          </a:ln>
        </p:spPr>
        <p:style>
          <a:lnRef idx="1">
            <a:schemeClr val="accent1"/>
          </a:lnRef>
          <a:fillRef idx="0">
            <a:schemeClr val="accent1"/>
          </a:fillRef>
          <a:effectRef idx="0">
            <a:schemeClr val="accent1"/>
          </a:effectRef>
          <a:fontRef idx="minor"/>
        </p:style>
      </p:sp>
      <p:sp>
        <p:nvSpPr>
          <p:cNvPr id="161" name="CustomShape 10"/>
          <p:cNvSpPr/>
          <p:nvPr/>
        </p:nvSpPr>
        <p:spPr>
          <a:xfrm>
            <a:off x="5137920" y="5623920"/>
            <a:ext cx="4061880" cy="720000"/>
          </a:xfrm>
          <a:prstGeom prst="bentConnector3">
            <a:avLst>
              <a:gd name="adj1" fmla="val 50000"/>
            </a:avLst>
          </a:prstGeom>
          <a:noFill/>
          <a:ln>
            <a:solidFill>
              <a:srgbClr val="c65094"/>
            </a:solidFill>
            <a:tailEnd len="med" type="triangle" w="med"/>
          </a:ln>
        </p:spPr>
        <p:style>
          <a:lnRef idx="1">
            <a:schemeClr val="accent1"/>
          </a:lnRef>
          <a:fillRef idx="0">
            <a:schemeClr val="accent1"/>
          </a:fillRef>
          <a:effectRef idx="0">
            <a:schemeClr val="accent1"/>
          </a:effectRef>
          <a:fontRef idx="minor"/>
        </p:style>
      </p:sp>
      <p:sp>
        <p:nvSpPr>
          <p:cNvPr id="162" name="CustomShape 11"/>
          <p:cNvSpPr/>
          <p:nvPr/>
        </p:nvSpPr>
        <p:spPr>
          <a:xfrm>
            <a:off x="7949160" y="4537800"/>
            <a:ext cx="1199160" cy="5760"/>
          </a:xfrm>
          <a:custGeom>
            <a:avLst/>
            <a:gdLst/>
            <a:ahLst/>
            <a:rect l="l" t="t" r="r" b="b"/>
            <a:pathLst>
              <a:path w="21600" h="21600">
                <a:moveTo>
                  <a:pt x="0" y="0"/>
                </a:moveTo>
                <a:lnTo>
                  <a:pt x="21600" y="21600"/>
                </a:lnTo>
              </a:path>
            </a:pathLst>
          </a:custGeom>
          <a:noFill/>
          <a:ln>
            <a:solidFill>
              <a:srgbClr val="c65094"/>
            </a:solidFill>
            <a:tailEnd len="med" type="triangle" w="med"/>
          </a:ln>
        </p:spPr>
        <p:style>
          <a:lnRef idx="1">
            <a:schemeClr val="accent1"/>
          </a:lnRef>
          <a:fillRef idx="0">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9" dur="indefinite" restart="never" nodeType="tmRoot">
          <p:childTnLst>
            <p:seq>
              <p:cTn id="10" dur="indefinite"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3" name="TextShape 1"/>
          <p:cNvSpPr txBox="1"/>
          <p:nvPr/>
        </p:nvSpPr>
        <p:spPr>
          <a:xfrm>
            <a:off x="381240" y="1932120"/>
            <a:ext cx="7317000" cy="3776040"/>
          </a:xfrm>
          <a:prstGeom prst="rect">
            <a:avLst/>
          </a:prstGeom>
          <a:noFill/>
          <a:ln>
            <a:noFill/>
          </a:ln>
        </p:spPr>
        <p:txBody>
          <a:bodyPr lIns="90000" rIns="90000" tIns="45000" bIns="45000">
            <a:normAutofit fontScale="89000"/>
          </a:bodyPr>
          <a:p>
            <a:pPr marL="285840" indent="-285480">
              <a:lnSpc>
                <a:spcPct val="120000"/>
              </a:lnSpc>
              <a:spcAft>
                <a:spcPts val="300"/>
              </a:spcAft>
            </a:pPr>
            <a:r>
              <a:rPr b="0" lang="es-ES" sz="2000" spc="-1" strike="noStrike">
                <a:solidFill>
                  <a:srgbClr val="000000"/>
                </a:solidFill>
                <a:latin typeface="Arial"/>
                <a:ea typeface="Open Sans Light"/>
              </a:rPr>
              <a:t>Recibirás un correo electrónico para comprobar que tienes acceso a tu cuenta de correo electrónico (consulta tu buzón de “correo no deseado" o la "carpeta basura" si no recibes dicho correo en un plazo de 10 a 15 minutos).</a:t>
            </a:r>
            <a:endParaRPr b="0" lang="es-ES" sz="2000" spc="-1" strike="noStrike">
              <a:latin typeface="Arial"/>
            </a:endParaRPr>
          </a:p>
          <a:p>
            <a:pPr marL="285840" indent="-285480">
              <a:lnSpc>
                <a:spcPct val="120000"/>
              </a:lnSpc>
              <a:spcAft>
                <a:spcPts val="300"/>
              </a:spcAft>
            </a:pPr>
            <a:r>
              <a:rPr b="0" lang="es-ES" sz="2100" spc="-1" strike="noStrike">
                <a:solidFill>
                  <a:srgbClr val="c65094"/>
                </a:solidFill>
                <a:latin typeface="Arial"/>
                <a:ea typeface="Open Sans Light"/>
              </a:rPr>
              <a:t>Si no has recibido el correo electrónico después de 10 minutos, ponte </a:t>
            </a:r>
            <a:r>
              <a:rPr b="0" lang="es-ES" sz="2100" spc="-1" strike="noStrike" u="sng">
                <a:solidFill>
                  <a:srgbClr val="0563c1"/>
                </a:solidFill>
                <a:uFillTx/>
                <a:latin typeface="Arial"/>
                <a:ea typeface="Open Sans Light"/>
                <a:hlinkClick r:id="rId1"/>
              </a:rPr>
              <a:t>en</a:t>
            </a:r>
            <a:r>
              <a:rPr b="0" lang="es-ES" sz="2100" spc="-1" strike="noStrike" u="sng">
                <a:solidFill>
                  <a:srgbClr val="0563c1"/>
                </a:solidFill>
                <a:uFillTx/>
                <a:latin typeface="Arial"/>
                <a:ea typeface="Open Sans Light"/>
                <a:hlinkClick r:id="rId2"/>
              </a:rPr>
              <a:t> </a:t>
            </a:r>
            <a:r>
              <a:rPr b="0" lang="es-ES" sz="2100" spc="-1" strike="noStrike" u="sng">
                <a:solidFill>
                  <a:srgbClr val="0563c1"/>
                </a:solidFill>
                <a:uFillTx/>
                <a:latin typeface="Arial"/>
                <a:ea typeface="Open Sans Light"/>
                <a:hlinkClick r:id="rId3"/>
              </a:rPr>
              <a:t>contacto</a:t>
            </a:r>
            <a:r>
              <a:rPr b="0" lang="es-ES" sz="2100" spc="-1" strike="noStrike" u="sng">
                <a:solidFill>
                  <a:srgbClr val="0563c1"/>
                </a:solidFill>
                <a:uFillTx/>
                <a:latin typeface="Arial"/>
                <a:ea typeface="Open Sans Light"/>
                <a:hlinkClick r:id="rId4"/>
              </a:rPr>
              <a:t> con EU Login External Support</a:t>
            </a:r>
            <a:r>
              <a:rPr b="0" lang="es-ES" sz="2100" spc="-1" strike="noStrike" u="sng">
                <a:solidFill>
                  <a:srgbClr val="0563c1"/>
                </a:solidFill>
                <a:uFillTx/>
                <a:latin typeface="Arial"/>
                <a:ea typeface="Open Sans Light"/>
                <a:hlinkClick r:id="rId5"/>
              </a:rPr>
              <a:t>.</a:t>
            </a:r>
            <a:r>
              <a:rPr b="0" lang="es-ES" sz="2100" spc="-1" strike="noStrike" u="sng">
                <a:solidFill>
                  <a:srgbClr val="0563c1"/>
                </a:solidFill>
                <a:uFillTx/>
                <a:latin typeface="Arial"/>
                <a:ea typeface="Open Sans Light"/>
                <a:hlinkClick r:id="rId6"/>
              </a:rPr>
              <a:t> </a:t>
            </a:r>
            <a:endParaRPr b="0" lang="es-ES" sz="2100" spc="-1" strike="noStrike">
              <a:latin typeface="Arial"/>
            </a:endParaRPr>
          </a:p>
          <a:p>
            <a:pPr marL="285840" indent="-285480">
              <a:lnSpc>
                <a:spcPct val="120000"/>
              </a:lnSpc>
              <a:spcAft>
                <a:spcPts val="300"/>
              </a:spcAft>
            </a:pPr>
            <a:r>
              <a:rPr b="0" lang="es-ES" sz="2100" spc="-1" strike="noStrike">
                <a:solidFill>
                  <a:srgbClr val="c65094"/>
                </a:solidFill>
                <a:latin typeface="Arial"/>
                <a:ea typeface="Open Sans Light"/>
              </a:rPr>
              <a:t>Ten en cuenta que se puede tardar de 2 a 10 minutos en recibir el correo electrónico</a:t>
            </a:r>
            <a:r>
              <a:rPr b="1" lang="es-ES" sz="2100" spc="-1" strike="noStrike">
                <a:solidFill>
                  <a:srgbClr val="c65094"/>
                </a:solidFill>
                <a:latin typeface="Arial"/>
                <a:ea typeface="Open Sans Light"/>
              </a:rPr>
              <a:t>.</a:t>
            </a:r>
            <a:endParaRPr b="0" lang="es-ES" sz="2100" spc="-1" strike="noStrike">
              <a:latin typeface="Arial"/>
            </a:endParaRPr>
          </a:p>
          <a:p>
            <a:pPr marL="285840" indent="-285480">
              <a:lnSpc>
                <a:spcPct val="120000"/>
              </a:lnSpc>
              <a:spcAft>
                <a:spcPts val="300"/>
              </a:spcAft>
            </a:pPr>
            <a:r>
              <a:rPr b="0" lang="es-ES" sz="2000" spc="-1" strike="noStrike">
                <a:solidFill>
                  <a:srgbClr val="000000"/>
                </a:solidFill>
                <a:latin typeface="Arial"/>
                <a:ea typeface="Open Sans Light"/>
              </a:rPr>
              <a:t>Sigue las instrucciones del correo electrónico y haz "click” en el enlace que hayas recibido.</a:t>
            </a:r>
            <a:endParaRPr b="0" lang="es-ES" sz="2000" spc="-1" strike="noStrike">
              <a:latin typeface="Arial"/>
            </a:endParaRPr>
          </a:p>
        </p:txBody>
      </p:sp>
      <p:pic>
        <p:nvPicPr>
          <p:cNvPr id="164" name="Picture 2" descr=""/>
          <p:cNvPicPr/>
          <p:nvPr/>
        </p:nvPicPr>
        <p:blipFill>
          <a:blip r:embed="rId7"/>
          <a:stretch/>
        </p:blipFill>
        <p:spPr>
          <a:xfrm>
            <a:off x="7698240" y="2210040"/>
            <a:ext cx="4381200" cy="3621240"/>
          </a:xfrm>
          <a:prstGeom prst="rect">
            <a:avLst/>
          </a:prstGeom>
          <a:ln>
            <a:noFill/>
          </a:ln>
        </p:spPr>
      </p:pic>
      <p:sp>
        <p:nvSpPr>
          <p:cNvPr id="165" name="CustomShape 2"/>
          <p:cNvSpPr/>
          <p:nvPr/>
        </p:nvSpPr>
        <p:spPr>
          <a:xfrm flipV="1">
            <a:off x="5136480" y="2786040"/>
            <a:ext cx="2709720" cy="294840"/>
          </a:xfrm>
          <a:prstGeom prst="bentConnector3">
            <a:avLst>
              <a:gd name="adj1" fmla="val 87491"/>
            </a:avLst>
          </a:prstGeom>
          <a:noFill/>
          <a:ln>
            <a:solidFill>
              <a:srgbClr val="6c3088"/>
            </a:solidFill>
            <a:tailEnd len="med" type="triangle" w="med"/>
          </a:ln>
        </p:spPr>
        <p:style>
          <a:lnRef idx="1">
            <a:schemeClr val="accent1"/>
          </a:lnRef>
          <a:fillRef idx="0">
            <a:schemeClr val="accent1"/>
          </a:fillRef>
          <a:effectRef idx="0">
            <a:schemeClr val="accent1"/>
          </a:effectRef>
          <a:fontRef idx="minor"/>
        </p:style>
      </p:sp>
      <p:sp>
        <p:nvSpPr>
          <p:cNvPr id="166" name="CustomShape 3"/>
          <p:cNvSpPr/>
          <p:nvPr/>
        </p:nvSpPr>
        <p:spPr>
          <a:xfrm>
            <a:off x="381240" y="1149840"/>
            <a:ext cx="11688480" cy="406080"/>
          </a:xfrm>
          <a:prstGeom prst="rect">
            <a:avLst/>
          </a:prstGeom>
          <a:solidFill>
            <a:srgbClr val="004b8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es-ES" sz="3600" spc="-1" strike="noStrike">
                <a:solidFill>
                  <a:srgbClr val="ffffff"/>
                </a:solidFill>
                <a:latin typeface="Calibri"/>
              </a:rPr>
              <a:t>Crear tu cuenta EU Login</a:t>
            </a:r>
            <a:endParaRPr b="0" lang="es-ES" sz="3600" spc="-1" strike="noStrike">
              <a:latin typeface="Arial"/>
            </a:endParaRPr>
          </a:p>
        </p:txBody>
      </p:sp>
    </p:spTree>
  </p:cSld>
  <mc:AlternateContent>
    <mc:Choice Requires="p14">
      <p:transition spd="slow" p14:dur="2000"/>
    </mc:Choice>
    <mc:Fallback>
      <p:transition spd="slow"/>
    </mc:Fallback>
  </mc:AlternateContent>
  <p:timing>
    <p:tnLst>
      <p:par>
        <p:cTn id="11" dur="indefinite" restart="never" nodeType="tmRoot">
          <p:childTnLst>
            <p:seq>
              <p:cTn id="12" dur="indefinite"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7" name="TextShape 1"/>
          <p:cNvSpPr txBox="1"/>
          <p:nvPr/>
        </p:nvSpPr>
        <p:spPr>
          <a:xfrm>
            <a:off x="473760" y="2350440"/>
            <a:ext cx="6681600" cy="2910240"/>
          </a:xfrm>
          <a:prstGeom prst="rect">
            <a:avLst/>
          </a:prstGeom>
          <a:noFill/>
          <a:ln>
            <a:noFill/>
          </a:ln>
        </p:spPr>
        <p:txBody>
          <a:bodyPr lIns="90000" rIns="90000" tIns="45000" bIns="45000">
            <a:normAutofit/>
          </a:bodyPr>
          <a:p>
            <a:pPr>
              <a:lnSpc>
                <a:spcPct val="100000"/>
              </a:lnSpc>
              <a:spcBef>
                <a:spcPts val="601"/>
              </a:spcBef>
              <a:spcAft>
                <a:spcPts val="300"/>
              </a:spcAft>
            </a:pPr>
            <a:r>
              <a:rPr b="0" lang="es-ES" sz="2000" spc="-1" strike="noStrike">
                <a:solidFill>
                  <a:srgbClr val="000000"/>
                </a:solidFill>
                <a:latin typeface="Arial"/>
                <a:ea typeface="Open Sans Light"/>
              </a:rPr>
              <a:t>La plataforma te pedirá que establezcas</a:t>
            </a:r>
            <a:r>
              <a:rPr b="1" lang="es-ES" sz="2000" spc="-1" strike="noStrike">
                <a:solidFill>
                  <a:srgbClr val="000000"/>
                </a:solidFill>
                <a:latin typeface="Arial"/>
                <a:ea typeface="Open Sans Light"/>
              </a:rPr>
              <a:t> una contraseña </a:t>
            </a:r>
            <a:r>
              <a:rPr b="0" lang="es-ES" sz="2000" spc="-1" strike="noStrike">
                <a:solidFill>
                  <a:srgbClr val="000000"/>
                </a:solidFill>
                <a:latin typeface="Arial"/>
                <a:ea typeface="Open Sans Light"/>
              </a:rPr>
              <a:t>y la </a:t>
            </a:r>
            <a:r>
              <a:rPr b="1" lang="es-ES" sz="2000" spc="-1" strike="noStrike">
                <a:solidFill>
                  <a:srgbClr val="000000"/>
                </a:solidFill>
                <a:latin typeface="Arial"/>
                <a:ea typeface="Open Sans Light"/>
              </a:rPr>
              <a:t>confirmes:</a:t>
            </a:r>
            <a:endParaRPr b="0" lang="es-ES" sz="2000" spc="-1" strike="noStrike">
              <a:latin typeface="Arial"/>
            </a:endParaRPr>
          </a:p>
          <a:p>
            <a:pPr>
              <a:lnSpc>
                <a:spcPct val="100000"/>
              </a:lnSpc>
              <a:spcBef>
                <a:spcPts val="601"/>
              </a:spcBef>
              <a:spcAft>
                <a:spcPts val="300"/>
              </a:spcAft>
            </a:pPr>
            <a:endParaRPr b="0" lang="es-ES" sz="2000" spc="-1" strike="noStrike">
              <a:latin typeface="Arial"/>
            </a:endParaRPr>
          </a:p>
          <a:p>
            <a:pPr>
              <a:lnSpc>
                <a:spcPct val="100000"/>
              </a:lnSpc>
              <a:spcBef>
                <a:spcPts val="601"/>
              </a:spcBef>
              <a:spcAft>
                <a:spcPts val="300"/>
              </a:spcAft>
            </a:pPr>
            <a:r>
              <a:rPr b="0" lang="es-ES" sz="1800" spc="-1" strike="noStrike">
                <a:solidFill>
                  <a:srgbClr val="6c3088"/>
                </a:solidFill>
                <a:latin typeface="Arial"/>
                <a:ea typeface="Open Sans Light"/>
              </a:rPr>
              <a:t>Escribe la contraseña que desees utilizar en el campo «</a:t>
            </a:r>
            <a:r>
              <a:rPr b="1" lang="es-ES" sz="1800" spc="-1" strike="noStrike">
                <a:solidFill>
                  <a:srgbClr val="6c3088"/>
                </a:solidFill>
                <a:latin typeface="Arial"/>
                <a:ea typeface="Open Sans Light"/>
              </a:rPr>
              <a:t>Nueva contraseña</a:t>
            </a:r>
            <a:r>
              <a:rPr b="0" lang="es-ES" sz="1800" spc="-1" strike="noStrike">
                <a:solidFill>
                  <a:srgbClr val="6c3088"/>
                </a:solidFill>
                <a:latin typeface="Arial"/>
                <a:ea typeface="Open Sans Light"/>
              </a:rPr>
              <a:t>», siguiendo las instrucciones de la página.</a:t>
            </a:r>
            <a:endParaRPr b="0" lang="es-ES" sz="1800" spc="-1" strike="noStrike">
              <a:latin typeface="Arial"/>
            </a:endParaRPr>
          </a:p>
          <a:p>
            <a:pPr marL="457200">
              <a:lnSpc>
                <a:spcPct val="100000"/>
              </a:lnSpc>
              <a:spcBef>
                <a:spcPts val="601"/>
              </a:spcBef>
              <a:spcAft>
                <a:spcPts val="300"/>
              </a:spcAft>
            </a:pPr>
            <a:endParaRPr b="0" lang="es-ES" sz="1800" spc="-1" strike="noStrike">
              <a:latin typeface="Arial"/>
            </a:endParaRPr>
          </a:p>
          <a:p>
            <a:pPr marL="457200">
              <a:lnSpc>
                <a:spcPct val="100000"/>
              </a:lnSpc>
              <a:spcBef>
                <a:spcPts val="601"/>
              </a:spcBef>
              <a:spcAft>
                <a:spcPts val="300"/>
              </a:spcAft>
            </a:pPr>
            <a:r>
              <a:rPr b="0" lang="es-ES" sz="1800" spc="-1" strike="noStrike">
                <a:solidFill>
                  <a:srgbClr val="6c3088"/>
                </a:solidFill>
                <a:latin typeface="Arial"/>
                <a:ea typeface="Open Sans Light"/>
              </a:rPr>
              <a:t>Vuelve a escribir tu contraseña donde dice «</a:t>
            </a:r>
            <a:r>
              <a:rPr b="1" lang="es-ES" sz="1800" spc="-1" strike="noStrike">
                <a:solidFill>
                  <a:srgbClr val="6c3088"/>
                </a:solidFill>
                <a:latin typeface="Arial"/>
                <a:ea typeface="Open Sans Light"/>
              </a:rPr>
              <a:t>Confirmar nueva contraseña</a:t>
            </a:r>
            <a:r>
              <a:rPr b="0" lang="es-ES" sz="1800" spc="-1" strike="noStrike">
                <a:solidFill>
                  <a:srgbClr val="6c3088"/>
                </a:solidFill>
                <a:latin typeface="Arial"/>
                <a:ea typeface="Open Sans Light"/>
              </a:rPr>
              <a:t>» y pulsa «</a:t>
            </a:r>
            <a:r>
              <a:rPr b="1" lang="es-ES" sz="1800" spc="-1" strike="noStrike">
                <a:solidFill>
                  <a:srgbClr val="6c3088"/>
                </a:solidFill>
                <a:latin typeface="Arial"/>
                <a:ea typeface="Open Sans Light"/>
              </a:rPr>
              <a:t>Enviar</a:t>
            </a:r>
            <a:r>
              <a:rPr b="0" lang="es-ES" sz="1800" spc="-1" strike="noStrike">
                <a:solidFill>
                  <a:srgbClr val="6c3088"/>
                </a:solidFill>
                <a:latin typeface="Arial"/>
                <a:ea typeface="Open Sans Light"/>
              </a:rPr>
              <a:t>».</a:t>
            </a:r>
            <a:endParaRPr b="0" lang="es-ES" sz="1800" spc="-1" strike="noStrike">
              <a:latin typeface="Arial"/>
            </a:endParaRPr>
          </a:p>
        </p:txBody>
      </p:sp>
      <p:pic>
        <p:nvPicPr>
          <p:cNvPr id="168" name="Picture 1" descr=""/>
          <p:cNvPicPr/>
          <p:nvPr/>
        </p:nvPicPr>
        <p:blipFill>
          <a:blip r:embed="rId1"/>
          <a:stretch/>
        </p:blipFill>
        <p:spPr>
          <a:xfrm>
            <a:off x="8153280" y="1706760"/>
            <a:ext cx="2854080" cy="4483800"/>
          </a:xfrm>
          <a:prstGeom prst="rect">
            <a:avLst/>
          </a:prstGeom>
          <a:ln>
            <a:noFill/>
          </a:ln>
        </p:spPr>
      </p:pic>
      <p:sp>
        <p:nvSpPr>
          <p:cNvPr id="169" name="CustomShape 2"/>
          <p:cNvSpPr/>
          <p:nvPr/>
        </p:nvSpPr>
        <p:spPr>
          <a:xfrm>
            <a:off x="473760" y="960120"/>
            <a:ext cx="11595960" cy="543600"/>
          </a:xfrm>
          <a:prstGeom prst="rect">
            <a:avLst/>
          </a:prstGeom>
          <a:solidFill>
            <a:srgbClr val="004b8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es-ES" sz="3600" spc="-1" strike="noStrike">
                <a:solidFill>
                  <a:srgbClr val="ffffff"/>
                </a:solidFill>
                <a:latin typeface="Calibri"/>
              </a:rPr>
              <a:t>Crear tu cuenta EU Login</a:t>
            </a:r>
            <a:endParaRPr b="0" lang="es-ES" sz="3600" spc="-1" strike="noStrike">
              <a:latin typeface="Arial"/>
            </a:endParaRPr>
          </a:p>
        </p:txBody>
      </p:sp>
      <p:sp>
        <p:nvSpPr>
          <p:cNvPr id="170" name="CustomShape 3"/>
          <p:cNvSpPr/>
          <p:nvPr/>
        </p:nvSpPr>
        <p:spPr>
          <a:xfrm flipV="1">
            <a:off x="6841080" y="3247560"/>
            <a:ext cx="1440360" cy="363960"/>
          </a:xfrm>
          <a:prstGeom prst="bentConnector3">
            <a:avLst>
              <a:gd name="adj1" fmla="val 50000"/>
            </a:avLst>
          </a:prstGeom>
          <a:noFill/>
          <a:ln>
            <a:solidFill>
              <a:srgbClr val="c65094"/>
            </a:solidFill>
            <a:tailEnd len="med" type="triangle" w="med"/>
          </a:ln>
        </p:spPr>
        <p:style>
          <a:lnRef idx="1">
            <a:schemeClr val="accent1"/>
          </a:lnRef>
          <a:fillRef idx="0">
            <a:schemeClr val="accent1"/>
          </a:fillRef>
          <a:effectRef idx="0">
            <a:schemeClr val="accent1"/>
          </a:effectRef>
          <a:fontRef idx="minor"/>
        </p:style>
      </p:sp>
      <p:sp>
        <p:nvSpPr>
          <p:cNvPr id="171" name="CustomShape 4"/>
          <p:cNvSpPr/>
          <p:nvPr/>
        </p:nvSpPr>
        <p:spPr>
          <a:xfrm flipV="1">
            <a:off x="6841080" y="3804840"/>
            <a:ext cx="1440360" cy="1025640"/>
          </a:xfrm>
          <a:prstGeom prst="bentConnector3">
            <a:avLst>
              <a:gd name="adj1" fmla="val 39814"/>
            </a:avLst>
          </a:prstGeom>
          <a:noFill/>
          <a:ln>
            <a:solidFill>
              <a:srgbClr val="c65094"/>
            </a:solidFill>
            <a:tailEnd len="med" type="triangle" w="med"/>
          </a:ln>
        </p:spPr>
        <p:style>
          <a:lnRef idx="1">
            <a:schemeClr val="accent1"/>
          </a:lnRef>
          <a:fillRef idx="0">
            <a:schemeClr val="accent1"/>
          </a:fillRef>
          <a:effectRef idx="0">
            <a:schemeClr val="accent1"/>
          </a:effectRef>
          <a:fontRef idx="minor"/>
        </p:style>
      </p:sp>
      <p:sp>
        <p:nvSpPr>
          <p:cNvPr id="172" name="CustomShape 5"/>
          <p:cNvSpPr/>
          <p:nvPr/>
        </p:nvSpPr>
        <p:spPr>
          <a:xfrm flipV="1">
            <a:off x="5170320" y="4379400"/>
            <a:ext cx="3111120" cy="665640"/>
          </a:xfrm>
          <a:prstGeom prst="bentConnector3">
            <a:avLst>
              <a:gd name="adj1" fmla="val 87732"/>
            </a:avLst>
          </a:prstGeom>
          <a:noFill/>
          <a:ln>
            <a:solidFill>
              <a:srgbClr val="c65094"/>
            </a:solidFill>
            <a:tailEnd len="med" type="triangle" w="med"/>
          </a:ln>
        </p:spPr>
        <p:style>
          <a:lnRef idx="1">
            <a:schemeClr val="accent1"/>
          </a:lnRef>
          <a:fillRef idx="0">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13" dur="indefinite" restart="never" nodeType="tmRoot">
          <p:childTnLst>
            <p:seq>
              <p:cTn id="14" dur="indefinite"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3" name="CustomShape 1"/>
          <p:cNvSpPr/>
          <p:nvPr/>
        </p:nvSpPr>
        <p:spPr>
          <a:xfrm>
            <a:off x="473760" y="2350440"/>
            <a:ext cx="6384600" cy="2910240"/>
          </a:xfrm>
          <a:prstGeom prst="rect">
            <a:avLst/>
          </a:prstGeom>
          <a:noFill/>
          <a:ln>
            <a:noFill/>
          </a:ln>
        </p:spPr>
        <p:style>
          <a:lnRef idx="0"/>
          <a:fillRef idx="0"/>
          <a:effectRef idx="0"/>
          <a:fontRef idx="minor"/>
        </p:style>
        <p:txBody>
          <a:bodyPr>
            <a:normAutofit/>
          </a:bodyPr>
          <a:p>
            <a:pPr marL="228600" indent="-228240">
              <a:lnSpc>
                <a:spcPct val="90000"/>
              </a:lnSpc>
              <a:spcBef>
                <a:spcPts val="1001"/>
              </a:spcBef>
              <a:buClr>
                <a:srgbClr val="000000"/>
              </a:buClr>
              <a:buFont typeface="Arial"/>
              <a:buChar char="•"/>
            </a:pPr>
            <a:r>
              <a:rPr b="0" lang="es-ES" sz="2000" spc="-1" strike="noStrike">
                <a:latin typeface="Arial"/>
                <a:ea typeface="Open Sans Light"/>
              </a:rPr>
              <a:t>A continuación, puede hacer clic en «Proceed» o «Login»</a:t>
            </a:r>
            <a:endParaRPr b="0" lang="es-ES" sz="2000" spc="-1" strike="noStrike">
              <a:latin typeface="Arial"/>
            </a:endParaRPr>
          </a:p>
          <a:p>
            <a:pPr marL="228600" indent="-228240">
              <a:lnSpc>
                <a:spcPct val="90000"/>
              </a:lnSpc>
              <a:spcBef>
                <a:spcPts val="1001"/>
              </a:spcBef>
              <a:buClr>
                <a:srgbClr val="000000"/>
              </a:buClr>
              <a:buFont typeface="Arial"/>
              <a:buChar char="•"/>
            </a:pPr>
            <a:r>
              <a:rPr b="0" lang="es-ES" sz="2000" spc="-1" strike="noStrike">
                <a:latin typeface="Arial"/>
                <a:ea typeface="Open Sans Light"/>
              </a:rPr>
              <a:t>Si al principio del paso 1 se ha inscrito en Europass (en lugar de utilizar el enlace directo EU Login), puede leer el mensaje «No se ha encontrado ningún dispositivo móvil. Para registrar un dispositivo móvil, diríjase a Mi cuenta». Esto es normal, no pánico.</a:t>
            </a:r>
            <a:endParaRPr b="0" lang="es-ES" sz="2000" spc="-1" strike="noStrike">
              <a:latin typeface="Arial"/>
            </a:endParaRPr>
          </a:p>
          <a:p>
            <a:pPr marL="228600" indent="-228240">
              <a:lnSpc>
                <a:spcPct val="90000"/>
              </a:lnSpc>
              <a:spcBef>
                <a:spcPts val="1001"/>
              </a:spcBef>
              <a:buClr>
                <a:srgbClr val="000000"/>
              </a:buClr>
              <a:buFont typeface="Arial"/>
              <a:buChar char="•"/>
            </a:pPr>
            <a:r>
              <a:rPr b="0" lang="es-ES" sz="2000" spc="-1" strike="noStrike">
                <a:latin typeface="Arial"/>
                <a:ea typeface="Open Sans Light"/>
              </a:rPr>
              <a:t>Puede cerrar esta página y pasar al paso 2. </a:t>
            </a:r>
            <a:endParaRPr b="0" lang="es-ES" sz="2000" spc="-1" strike="noStrike">
              <a:latin typeface="Arial"/>
            </a:endParaRPr>
          </a:p>
        </p:txBody>
      </p:sp>
      <p:sp>
        <p:nvSpPr>
          <p:cNvPr id="174" name="CustomShape 2"/>
          <p:cNvSpPr/>
          <p:nvPr/>
        </p:nvSpPr>
        <p:spPr>
          <a:xfrm>
            <a:off x="473760" y="960120"/>
            <a:ext cx="11595960" cy="543600"/>
          </a:xfrm>
          <a:prstGeom prst="rect">
            <a:avLst/>
          </a:prstGeom>
          <a:solidFill>
            <a:srgbClr val="004b8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es-ES" sz="3600" spc="-1" strike="noStrike">
                <a:solidFill>
                  <a:srgbClr val="ffffff"/>
                </a:solidFill>
                <a:latin typeface="Calibri"/>
              </a:rPr>
              <a:t>Crear su cuenta EU Login</a:t>
            </a:r>
            <a:endParaRPr b="0" lang="es-ES" sz="3600" spc="-1" strike="noStrike">
              <a:latin typeface="Arial"/>
            </a:endParaRPr>
          </a:p>
        </p:txBody>
      </p:sp>
      <p:pic>
        <p:nvPicPr>
          <p:cNvPr id="175" name="Imagen 13" descr=""/>
          <p:cNvPicPr/>
          <p:nvPr/>
        </p:nvPicPr>
        <p:blipFill>
          <a:blip r:embed="rId1"/>
          <a:stretch/>
        </p:blipFill>
        <p:spPr>
          <a:xfrm>
            <a:off x="7152480" y="2531520"/>
            <a:ext cx="4654440" cy="2530800"/>
          </a:xfrm>
          <a:prstGeom prst="rect">
            <a:avLst/>
          </a:prstGeom>
          <a:ln>
            <a:noFill/>
          </a:ln>
        </p:spPr>
      </p:pic>
    </p:spTree>
  </p:cSld>
  <mc:AlternateContent>
    <mc:Choice Requires="p14">
      <p:transition spd="slow" p14:dur="2000"/>
    </mc:Choice>
    <mc:Fallback>
      <p:transition spd="slow"/>
    </mc:Fallback>
  </mc:AlternateContent>
  <p:timing>
    <p:tnLst>
      <p:par>
        <p:cTn id="15" dur="indefinite" restart="never" nodeType="tmRoot">
          <p:childTnLst>
            <p:seq>
              <p:cTn id="16" dur="indefinite" nodeType="mainSeq"/>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6" name="TextShape 1"/>
          <p:cNvSpPr txBox="1"/>
          <p:nvPr/>
        </p:nvSpPr>
        <p:spPr>
          <a:xfrm>
            <a:off x="795960" y="2452680"/>
            <a:ext cx="7674120" cy="3105000"/>
          </a:xfrm>
          <a:prstGeom prst="rect">
            <a:avLst/>
          </a:prstGeom>
          <a:noFill/>
          <a:ln>
            <a:noFill/>
          </a:ln>
        </p:spPr>
        <p:txBody>
          <a:bodyPr lIns="90000" rIns="90000" tIns="45000" bIns="45000">
            <a:normAutofit fontScale="94000"/>
          </a:bodyPr>
          <a:p>
            <a:pPr>
              <a:lnSpc>
                <a:spcPct val="100000"/>
              </a:lnSpc>
              <a:spcBef>
                <a:spcPts val="601"/>
              </a:spcBef>
              <a:spcAft>
                <a:spcPts val="300"/>
              </a:spcAft>
            </a:pPr>
            <a:r>
              <a:rPr b="0" lang="es-ES" sz="2000" spc="-1" strike="noStrike">
                <a:solidFill>
                  <a:srgbClr val="000000"/>
                </a:solidFill>
                <a:latin typeface="Arial"/>
                <a:ea typeface="Open Sans Light"/>
              </a:rPr>
              <a:t>La aplicación EU Login puede instalarse a través de:</a:t>
            </a:r>
            <a:endParaRPr b="0" lang="es-ES" sz="2000" spc="-1" strike="noStrike">
              <a:latin typeface="Arial"/>
            </a:endParaRPr>
          </a:p>
          <a:p>
            <a:pPr>
              <a:lnSpc>
                <a:spcPct val="100000"/>
              </a:lnSpc>
              <a:spcBef>
                <a:spcPts val="601"/>
              </a:spcBef>
              <a:spcAft>
                <a:spcPts val="300"/>
              </a:spcAft>
            </a:pPr>
            <a:r>
              <a:rPr b="0" lang="es-ES" sz="2000" spc="-1" strike="noStrike">
                <a:solidFill>
                  <a:srgbClr val="c65094"/>
                </a:solidFill>
                <a:latin typeface="Arial"/>
                <a:ea typeface="Open Sans Light"/>
              </a:rPr>
              <a:t>Google Play Store (Android), </a:t>
            </a:r>
            <a:endParaRPr b="0" lang="es-ES" sz="2000" spc="-1" strike="noStrike">
              <a:latin typeface="Arial"/>
            </a:endParaRPr>
          </a:p>
          <a:p>
            <a:pPr>
              <a:lnSpc>
                <a:spcPct val="100000"/>
              </a:lnSpc>
              <a:spcBef>
                <a:spcPts val="601"/>
              </a:spcBef>
              <a:spcAft>
                <a:spcPts val="300"/>
              </a:spcAft>
            </a:pPr>
            <a:r>
              <a:rPr b="0" lang="es-ES" sz="2000" spc="-1" strike="noStrike">
                <a:solidFill>
                  <a:srgbClr val="c65094"/>
                </a:solidFill>
                <a:latin typeface="Arial"/>
                <a:ea typeface="Open Sans Light"/>
              </a:rPr>
              <a:t>App Store (iOS), o </a:t>
            </a:r>
            <a:endParaRPr b="0" lang="es-ES" sz="2000" spc="-1" strike="noStrike">
              <a:latin typeface="Arial"/>
            </a:endParaRPr>
          </a:p>
          <a:p>
            <a:pPr>
              <a:lnSpc>
                <a:spcPct val="100000"/>
              </a:lnSpc>
              <a:spcBef>
                <a:spcPts val="601"/>
              </a:spcBef>
              <a:spcAft>
                <a:spcPts val="300"/>
              </a:spcAft>
            </a:pPr>
            <a:r>
              <a:rPr b="0" lang="es-ES" sz="2000" spc="-1" strike="noStrike">
                <a:solidFill>
                  <a:srgbClr val="c65094"/>
                </a:solidFill>
                <a:latin typeface="Arial"/>
                <a:ea typeface="Open Sans Light"/>
              </a:rPr>
              <a:t>Windows Store (Windows Phone).</a:t>
            </a:r>
            <a:endParaRPr b="0" lang="es-ES" sz="2000" spc="-1" strike="noStrike">
              <a:latin typeface="Arial"/>
            </a:endParaRPr>
          </a:p>
          <a:p>
            <a:pPr marL="457200">
              <a:lnSpc>
                <a:spcPct val="100000"/>
              </a:lnSpc>
              <a:spcBef>
                <a:spcPts val="601"/>
              </a:spcBef>
              <a:spcAft>
                <a:spcPts val="300"/>
              </a:spcAft>
            </a:pPr>
            <a:endParaRPr b="0" lang="es-ES" sz="2000" spc="-1" strike="noStrike">
              <a:latin typeface="Arial"/>
            </a:endParaRPr>
          </a:p>
          <a:p>
            <a:pPr>
              <a:lnSpc>
                <a:spcPct val="100000"/>
              </a:lnSpc>
              <a:spcBef>
                <a:spcPts val="601"/>
              </a:spcBef>
              <a:spcAft>
                <a:spcPts val="300"/>
              </a:spcAft>
            </a:pPr>
            <a:r>
              <a:rPr b="0" lang="es-ES" sz="2000" spc="-1" strike="noStrike">
                <a:solidFill>
                  <a:srgbClr val="000000"/>
                </a:solidFill>
                <a:latin typeface="Arial"/>
                <a:ea typeface="Open Sans Light"/>
              </a:rPr>
              <a:t>Para que la aplicación funcione correctamente necesitarás: </a:t>
            </a:r>
            <a:endParaRPr b="0" lang="es-ES" sz="2000" spc="-1" strike="noStrike">
              <a:latin typeface="Arial"/>
            </a:endParaRPr>
          </a:p>
          <a:p>
            <a:pPr>
              <a:lnSpc>
                <a:spcPct val="100000"/>
              </a:lnSpc>
              <a:spcBef>
                <a:spcPts val="601"/>
              </a:spcBef>
              <a:spcAft>
                <a:spcPts val="300"/>
              </a:spcAft>
            </a:pPr>
            <a:r>
              <a:rPr b="0" lang="es-ES" sz="2000" spc="-1" strike="noStrike">
                <a:solidFill>
                  <a:srgbClr val="c65094"/>
                </a:solidFill>
                <a:latin typeface="Arial"/>
                <a:ea typeface="Open Sans Light"/>
              </a:rPr>
              <a:t>un ordenador o un portátil; y </a:t>
            </a:r>
            <a:endParaRPr b="0" lang="es-ES" sz="2000" spc="-1" strike="noStrike">
              <a:latin typeface="Arial"/>
            </a:endParaRPr>
          </a:p>
          <a:p>
            <a:pPr>
              <a:lnSpc>
                <a:spcPct val="100000"/>
              </a:lnSpc>
              <a:spcBef>
                <a:spcPts val="601"/>
              </a:spcBef>
              <a:spcAft>
                <a:spcPts val="300"/>
              </a:spcAft>
            </a:pPr>
            <a:r>
              <a:rPr b="0" lang="es-ES" sz="2000" spc="-1" strike="noStrike">
                <a:solidFill>
                  <a:srgbClr val="c65094"/>
                </a:solidFill>
                <a:latin typeface="Arial"/>
                <a:ea typeface="Open Sans Light"/>
              </a:rPr>
              <a:t>tu dispositivo móvil</a:t>
            </a:r>
            <a:endParaRPr b="0" lang="es-ES" sz="2000" spc="-1" strike="noStrike">
              <a:latin typeface="Arial"/>
            </a:endParaRPr>
          </a:p>
          <a:p>
            <a:pPr>
              <a:lnSpc>
                <a:spcPct val="100000"/>
              </a:lnSpc>
            </a:pPr>
            <a:endParaRPr b="0" lang="es-ES" sz="2000" spc="-1" strike="noStrike">
              <a:latin typeface="Arial"/>
            </a:endParaRPr>
          </a:p>
        </p:txBody>
      </p:sp>
      <p:pic>
        <p:nvPicPr>
          <p:cNvPr id="177" name="Picture 3" descr=""/>
          <p:cNvPicPr/>
          <p:nvPr/>
        </p:nvPicPr>
        <p:blipFill>
          <a:blip r:embed="rId1"/>
          <a:srcRect l="0" t="-61" r="0" b="933"/>
          <a:stretch/>
        </p:blipFill>
        <p:spPr>
          <a:xfrm>
            <a:off x="8677080" y="2172600"/>
            <a:ext cx="2426040" cy="3788280"/>
          </a:xfrm>
          <a:prstGeom prst="rect">
            <a:avLst/>
          </a:prstGeom>
          <a:ln>
            <a:noFill/>
          </a:ln>
        </p:spPr>
      </p:pic>
      <p:sp>
        <p:nvSpPr>
          <p:cNvPr id="178" name="CustomShape 2"/>
          <p:cNvSpPr/>
          <p:nvPr/>
        </p:nvSpPr>
        <p:spPr>
          <a:xfrm>
            <a:off x="381240" y="1385280"/>
            <a:ext cx="10515240" cy="1204560"/>
          </a:xfrm>
          <a:prstGeom prst="rect">
            <a:avLst/>
          </a:prstGeom>
          <a:noFill/>
          <a:ln>
            <a:noFill/>
          </a:ln>
        </p:spPr>
        <p:style>
          <a:lnRef idx="0"/>
          <a:fillRef idx="0"/>
          <a:effectRef idx="0"/>
          <a:fontRef idx="minor"/>
        </p:style>
        <p:txBody>
          <a:bodyPr anchor="ctr">
            <a:normAutofit/>
          </a:bodyPr>
          <a:p>
            <a:pPr>
              <a:lnSpc>
                <a:spcPct val="90000"/>
              </a:lnSpc>
            </a:pPr>
            <a:r>
              <a:rPr b="1" lang="es-ES" sz="2800" spc="-1" strike="noStrike">
                <a:solidFill>
                  <a:srgbClr val="c65094"/>
                </a:solidFill>
                <a:latin typeface="Arial"/>
                <a:ea typeface="Noto Sans SemBd"/>
              </a:rPr>
              <a:t>Descárgate la aplicación EU Login en tu teléfono</a:t>
            </a:r>
            <a:endParaRPr b="0" lang="es-ES" sz="2800" spc="-1" strike="noStrike">
              <a:latin typeface="Arial"/>
            </a:endParaRPr>
          </a:p>
        </p:txBody>
      </p:sp>
      <p:sp>
        <p:nvSpPr>
          <p:cNvPr id="179" name="CustomShape 3"/>
          <p:cNvSpPr/>
          <p:nvPr/>
        </p:nvSpPr>
        <p:spPr>
          <a:xfrm>
            <a:off x="403920" y="896760"/>
            <a:ext cx="11595960" cy="543600"/>
          </a:xfrm>
          <a:prstGeom prst="rect">
            <a:avLst/>
          </a:prstGeom>
          <a:solidFill>
            <a:srgbClr val="004b8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es-ES" sz="3600" spc="-1" strike="noStrike">
                <a:solidFill>
                  <a:srgbClr val="ffffff"/>
                </a:solidFill>
                <a:latin typeface="Calibri"/>
              </a:rPr>
              <a:t>Añadir una autentificación de dos factores</a:t>
            </a:r>
            <a:endParaRPr b="0" lang="es-ES" sz="3600" spc="-1" strike="noStrike">
              <a:latin typeface="Arial"/>
            </a:endParaRPr>
          </a:p>
        </p:txBody>
      </p:sp>
      <p:pic>
        <p:nvPicPr>
          <p:cNvPr id="180" name="Picture 2" descr=""/>
          <p:cNvPicPr/>
          <p:nvPr/>
        </p:nvPicPr>
        <p:blipFill>
          <a:blip r:embed="rId2"/>
          <a:stretch/>
        </p:blipFill>
        <p:spPr>
          <a:xfrm flipH="1">
            <a:off x="5720040" y="5369760"/>
            <a:ext cx="375840" cy="375840"/>
          </a:xfrm>
          <a:prstGeom prst="rect">
            <a:avLst/>
          </a:prstGeom>
          <a:ln>
            <a:noFill/>
          </a:ln>
        </p:spPr>
      </p:pic>
      <p:pic>
        <p:nvPicPr>
          <p:cNvPr id="181" name="Picture 9" descr=""/>
          <p:cNvPicPr/>
          <p:nvPr/>
        </p:nvPicPr>
        <p:blipFill>
          <a:blip r:embed="rId3"/>
          <a:stretch/>
        </p:blipFill>
        <p:spPr>
          <a:xfrm>
            <a:off x="6212520" y="5144760"/>
            <a:ext cx="1006200" cy="1006200"/>
          </a:xfrm>
          <a:prstGeom prst="rect">
            <a:avLst/>
          </a:prstGeom>
          <a:ln>
            <a:noFill/>
          </a:ln>
        </p:spPr>
      </p:pic>
      <p:pic>
        <p:nvPicPr>
          <p:cNvPr id="182" name="Picture 11" descr=""/>
          <p:cNvPicPr/>
          <p:nvPr/>
        </p:nvPicPr>
        <p:blipFill>
          <a:blip r:embed="rId4"/>
          <a:stretch/>
        </p:blipFill>
        <p:spPr>
          <a:xfrm>
            <a:off x="4425120" y="5144760"/>
            <a:ext cx="1103040" cy="1103040"/>
          </a:xfrm>
          <a:prstGeom prst="rect">
            <a:avLst/>
          </a:prstGeom>
          <a:ln>
            <a:noFill/>
          </a:ln>
        </p:spPr>
      </p:pic>
      <p:sp>
        <p:nvSpPr>
          <p:cNvPr id="183" name="CustomShape 4"/>
          <p:cNvSpPr/>
          <p:nvPr/>
        </p:nvSpPr>
        <p:spPr>
          <a:xfrm>
            <a:off x="10804680" y="354240"/>
            <a:ext cx="918720" cy="406080"/>
          </a:xfrm>
          <a:prstGeom prst="rect">
            <a:avLst/>
          </a:prstGeom>
          <a:solidFill>
            <a:srgbClr val="004b8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es-ES" sz="1800" spc="-1" strike="noStrike">
                <a:solidFill>
                  <a:srgbClr val="ffffff"/>
                </a:solidFill>
                <a:latin typeface="Calibri"/>
              </a:rPr>
              <a:t>Paso 2</a:t>
            </a:r>
            <a:endParaRPr b="0" lang="es-ES" sz="1800" spc="-1" strike="noStrike">
              <a:latin typeface="Arial"/>
            </a:endParaRPr>
          </a:p>
        </p:txBody>
      </p:sp>
    </p:spTree>
  </p:cSld>
  <mc:AlternateContent>
    <mc:Choice Requires="p14">
      <p:transition spd="slow" p14:dur="2000"/>
    </mc:Choice>
    <mc:Fallback>
      <p:transition spd="slow"/>
    </mc:Fallback>
  </mc:AlternateContent>
  <p:timing>
    <p:tnLst>
      <p:par>
        <p:cTn id="17" dur="indefinite" restart="never" nodeType="tmRoot">
          <p:childTnLst>
            <p:seq>
              <p:cTn id="18" dur="indefinite"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Relationships xmlns="http://schemas.openxmlformats.org/package/2006/relationships"><Relationship Id="rId1" Type="http://schemas.openxmlformats.org/officeDocument/2006/relationships/customXmlProps" Target="itemProps1.xml"/>
</Relationships>
</file>

<file path=customXml/_rels/item2.xml.rels><?xml version="1.0" encoding="UTF-8"?>
<Relationships xmlns="http://schemas.openxmlformats.org/package/2006/relationships"><Relationship Id="rId1" Type="http://schemas.openxmlformats.org/officeDocument/2006/relationships/customXmlProps" Target="itemProps2.xml"/>
</Relationships>
</file>

<file path=customXml/_rels/item3.xml.rels><?xml version="1.0" encoding="UTF-8"?>
<Relationships xmlns="http://schemas.openxmlformats.org/package/2006/relationships"><Relationship Id="rId1" Type="http://schemas.openxmlformats.org/officeDocument/2006/relationships/customXmlProps" Target="itemProps3.xml"/>
</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6A3F293FF3A9A4B98E64BB34BB78BA3" ma:contentTypeVersion="13" ma:contentTypeDescription="Create a new document." ma:contentTypeScope="" ma:versionID="780e9a36bc58ab16c3107966ccaed5df">
  <xsd:schema xmlns:xsd="http://www.w3.org/2001/XMLSchema" xmlns:xs="http://www.w3.org/2001/XMLSchema" xmlns:p="http://schemas.microsoft.com/office/2006/metadata/properties" xmlns:ns2="0c869d80-d99c-4dac-b26b-cbbc56b0e91c" xmlns:ns3="4a230dd3-5426-44e9-972e-c86e457e3d31" targetNamespace="http://schemas.microsoft.com/office/2006/metadata/properties" ma:root="true" ma:fieldsID="bdf56705d31ea8ba94a4983f498aac60" ns2:_="" ns3:_="">
    <xsd:import namespace="0c869d80-d99c-4dac-b26b-cbbc56b0e91c"/>
    <xsd:import namespace="4a230dd3-5426-44e9-972e-c86e457e3d3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869d80-d99c-4dac-b26b-cbbc56b0e91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a230dd3-5426-44e9-972e-c86e457e3d3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01D8571-BA9B-44B5-A889-7837F5B8AD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c869d80-d99c-4dac-b26b-cbbc56b0e91c"/>
    <ds:schemaRef ds:uri="4a230dd3-5426-44e9-972e-c86e457e3d3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D5801E1-2D49-4781-BDD7-D80FA9F6BFA4}">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4a230dd3-5426-44e9-972e-c86e457e3d31"/>
    <ds:schemaRef ds:uri="0c869d80-d99c-4dac-b26b-cbbc56b0e91c"/>
    <ds:schemaRef ds:uri="http://www.w3.org/XML/1998/namespace"/>
    <ds:schemaRef ds:uri="http://purl.org/dc/dcmitype/"/>
  </ds:schemaRefs>
</ds:datastoreItem>
</file>

<file path=customXml/itemProps3.xml><?xml version="1.0" encoding="utf-8"?>
<ds:datastoreItem xmlns:ds="http://schemas.openxmlformats.org/officeDocument/2006/customXml" ds:itemID="{2E1D44BC-B284-458B-81B4-67EC77E0CB1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Application>LibreOffice/6.1.5.2$Windows_x86 LibreOffice_project/90f8dcf33c87b3705e78202e3df5142b201bd805</Application>
  <Words>1716</Words>
  <Paragraphs>152</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2021-12-07T15:57:33Z</dcterms:created>
  <dc:creator/>
  <dc:description/>
  <dc:language>es-ES</dc:language>
  <cp:lastModifiedBy/>
  <dcterms:modified xsi:type="dcterms:W3CDTF">2022-04-25T02:22:25Z</dcterms:modified>
  <cp:revision>1</cp:revision>
  <dc:subject/>
  <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ntentTypeId">
    <vt:lpwstr>0x01010056A3F293FF3A9A4B98E64BB34BB78BA3</vt:lpwstr>
  </property>
  <property fmtid="{D5CDD505-2E9C-101B-9397-08002B2CF9AE}" pid="4" name="HiddenSlides">
    <vt:i4>0</vt:i4>
  </property>
  <property fmtid="{D5CDD505-2E9C-101B-9397-08002B2CF9AE}" pid="5" name="HyperlinksChanged">
    <vt:bool>0</vt:bool>
  </property>
  <property fmtid="{D5CDD505-2E9C-101B-9397-08002B2CF9AE}" pid="6" name="LinksUpToDate">
    <vt:bool>0</vt:bool>
  </property>
  <property fmtid="{D5CDD505-2E9C-101B-9397-08002B2CF9AE}" pid="7" name="MMClips">
    <vt:i4>0</vt:i4>
  </property>
  <property fmtid="{D5CDD505-2E9C-101B-9397-08002B2CF9AE}" pid="8" name="Notes">
    <vt:i4>15</vt:i4>
  </property>
  <property fmtid="{D5CDD505-2E9C-101B-9397-08002B2CF9AE}" pid="9" name="PresentationFormat">
    <vt:lpwstr>Widescreen</vt:lpwstr>
  </property>
  <property fmtid="{D5CDD505-2E9C-101B-9397-08002B2CF9AE}" pid="10" name="ScaleCrop">
    <vt:bool>0</vt:bool>
  </property>
  <property fmtid="{D5CDD505-2E9C-101B-9397-08002B2CF9AE}" pid="11" name="ShareDoc">
    <vt:bool>0</vt:bool>
  </property>
  <property fmtid="{D5CDD505-2E9C-101B-9397-08002B2CF9AE}" pid="12" name="Slides">
    <vt:i4>18</vt:i4>
  </property>
</Properties>
</file>