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17"/>
      <p:bold r:id="rId18"/>
    </p:embeddedFont>
    <p:embeddedFont>
      <p:font typeface="Lato" panose="020F0502020204030203" pitchFamily="34" charset="0"/>
      <p:regular r:id="rId19"/>
      <p:bold r:id="rId20"/>
      <p:italic r:id="rId21"/>
      <p:boldItalic r:id="rId22"/>
    </p:embeddedFont>
    <p:embeddedFont>
      <p:font typeface="Raleway" pitchFamily="2" charset="0"/>
      <p:regular r:id="rId23"/>
      <p:bold r:id="rId24"/>
      <p:italic r:id="rId25"/>
      <p:boldItalic r:id="rId26"/>
    </p:embeddedFont>
    <p:embeddedFont>
      <p:font typeface="Source Code Pro" panose="020B0509030403020204" pitchFamily="49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07f3ca74e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07f3ca74e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fe0ae7335e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fe0ae7335e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fe0ae7335e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fe0ae7335e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fe0ae7335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fe0ae7335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fe0ae7335e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fe0ae7335e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d3837c4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d3837c4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fe0d0e09a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fe0d0e09a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fe0d0e09a5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fe0d0e09a5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fe0ae7335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fe0ae7335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fe0d0e09a5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fe0d0e09a5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fe0d0e09a5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fe0d0e09a5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fe0ae7335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fe0ae7335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fe0ae7335e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fe0ae7335e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e0ae7335e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fe0ae7335e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99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50458" y="3030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4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REUNIÓ INICI DE CURS      2024-2025</a:t>
            </a: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2242300" y="4595775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1600" b="0"/>
              <a:t>         Es Mercadal, 7 de novembre de 2024</a:t>
            </a:r>
            <a:endParaRPr sz="1600" b="0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170974"/>
            <a:ext cx="6140252" cy="219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5724" y="170975"/>
            <a:ext cx="1964276" cy="327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Resultats de l’avaluació</a:t>
            </a:r>
            <a:endParaRPr/>
          </a:p>
        </p:txBody>
      </p:sp>
      <p:sp>
        <p:nvSpPr>
          <p:cNvPr id="112" name="Google Shape;112;p22"/>
          <p:cNvSpPr txBox="1"/>
          <p:nvPr/>
        </p:nvSpPr>
        <p:spPr>
          <a:xfrm>
            <a:off x="389750" y="1267275"/>
            <a:ext cx="8520600" cy="3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Almenys dos informes escrits.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Informe final a cada curs: </a:t>
            </a:r>
            <a:r>
              <a:rPr lang="ca" sz="2900">
                <a:solidFill>
                  <a:schemeClr val="dk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(tots els nivells)</a:t>
            </a:r>
            <a:endParaRPr sz="2900">
              <a:solidFill>
                <a:schemeClr val="dk2"/>
              </a:solidFill>
              <a:highlight>
                <a:srgbClr val="FFFF00"/>
              </a:highlight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Adaptació vida escolar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Procés evolutiu i progressos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Mesures d’adaptació o suport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Desenvolupament competències específiques</a:t>
            </a: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"/>
              <a:buChar char="■"/>
            </a:pPr>
            <a:r>
              <a:rPr lang="ca"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Assolit</a:t>
            </a:r>
            <a:endParaRPr sz="2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"/>
              <a:buChar char="■"/>
            </a:pPr>
            <a:r>
              <a:rPr lang="ca"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En procés</a:t>
            </a:r>
            <a:endParaRPr sz="2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Resultats de l’avaluació</a:t>
            </a:r>
            <a:endParaRPr/>
          </a:p>
        </p:txBody>
      </p:sp>
      <p:sp>
        <p:nvSpPr>
          <p:cNvPr id="118" name="Google Shape;118;p23"/>
          <p:cNvSpPr txBox="1"/>
          <p:nvPr/>
        </p:nvSpPr>
        <p:spPr>
          <a:xfrm>
            <a:off x="525000" y="935925"/>
            <a:ext cx="8520600" cy="50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Informe final de cicle = Informe final curs EI3/EI6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Entrevista per lliurar l’informe (si és possible)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Es pot utilitzar el GESTIB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Cada Centre determina el format d’informe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Servei Ordenació: model orientatiu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Comunicació i participació de les famílies</a:t>
            </a:r>
            <a:endParaRPr/>
          </a:p>
        </p:txBody>
      </p:sp>
      <p:sp>
        <p:nvSpPr>
          <p:cNvPr id="124" name="Google Shape;124;p24"/>
          <p:cNvSpPr txBox="1"/>
          <p:nvPr/>
        </p:nvSpPr>
        <p:spPr>
          <a:xfrm>
            <a:off x="525000" y="1051175"/>
            <a:ext cx="8298900" cy="42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Centre estableix procediment recollida informació famílies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Principi curs: reunió col·lectiva/individual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Dues reunions més durant el curs: col·lectiva + individual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Documents d’avaluació</a:t>
            </a:r>
            <a:endParaRPr/>
          </a:p>
        </p:txBody>
      </p:sp>
      <p:sp>
        <p:nvSpPr>
          <p:cNvPr id="130" name="Google Shape;130;p25"/>
          <p:cNvSpPr txBox="1"/>
          <p:nvPr/>
        </p:nvSpPr>
        <p:spPr>
          <a:xfrm>
            <a:off x="525000" y="1051175"/>
            <a:ext cx="8298900" cy="42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Expedient acadèmic: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Dades personals, familiar, psicopedagògiques, mèdiques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Dades del centre i resum d’escolarització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NEE: valoració psicopedagògica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Tancament en acabar educació infantil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Custodiat al centre per sempre.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Informe avaluació de final de cicle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Trasllat a un altre centre</a:t>
            </a:r>
            <a:endParaRPr/>
          </a:p>
        </p:txBody>
      </p:sp>
      <p:sp>
        <p:nvSpPr>
          <p:cNvPr id="136" name="Google Shape;136;p26"/>
          <p:cNvSpPr txBox="1"/>
          <p:nvPr/>
        </p:nvSpPr>
        <p:spPr>
          <a:xfrm>
            <a:off x="525000" y="1051175"/>
            <a:ext cx="8298900" cy="3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Centre destinació: sol·licita documentació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Centre origen remet: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Fitxa personal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Resum d’escolarització corresponent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Darrer informe avaluació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Lato"/>
              <a:buChar char="○"/>
            </a:pPr>
            <a:r>
              <a:rPr lang="ca" sz="2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Conserva documents 3 anys</a:t>
            </a:r>
            <a:endParaRPr sz="2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 AVALUACiÓ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EDUCACIÓ INFANTIL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(0-3)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Resolució instruccions avaluació Educació Infantil</a:t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414150" y="1954625"/>
            <a:ext cx="8298900" cy="24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Resoludicó BOIB 113 de 29 d’agost de 2024, modificada Resolució BOIB 5 d’octubre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Abans no Resolució / Decret LOMLOE Infantil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Aspectes generals</a:t>
            </a:r>
            <a:endParaRPr/>
          </a:p>
        </p:txBody>
      </p:sp>
      <p:sp>
        <p:nvSpPr>
          <p:cNvPr id="76" name="Google Shape;76;p16"/>
          <p:cNvSpPr txBox="1"/>
          <p:nvPr/>
        </p:nvSpPr>
        <p:spPr>
          <a:xfrm>
            <a:off x="525000" y="1051175"/>
            <a:ext cx="8298900" cy="42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Retardar ús de pantalles i mitjans digitals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Avaluació inicial-procés/formativa-final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Referència criteris d’avaluació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Observació tècnica principal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Transició entre cicle i etapes</a:t>
            </a:r>
            <a:endParaRPr/>
          </a:p>
        </p:txBody>
      </p:sp>
      <p:sp>
        <p:nvSpPr>
          <p:cNvPr id="82" name="Google Shape;82;p17"/>
          <p:cNvSpPr txBox="1"/>
          <p:nvPr/>
        </p:nvSpPr>
        <p:spPr>
          <a:xfrm>
            <a:off x="525000" y="1440175"/>
            <a:ext cx="8298900" cy="42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Pla específic de coordinació dels projectes educatius: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○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Intercanvi d’informació alumnes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○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Mesures per facilitar transició dels infants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○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Mesures millorar comunicació 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○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Model IEPI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Caràcter formatiu de l’avaluació</a:t>
            </a:r>
            <a:endParaRPr/>
          </a:p>
        </p:txBody>
      </p:sp>
      <p:sp>
        <p:nvSpPr>
          <p:cNvPr id="88" name="Google Shape;88;p18"/>
          <p:cNvSpPr txBox="1"/>
          <p:nvPr/>
        </p:nvSpPr>
        <p:spPr>
          <a:xfrm>
            <a:off x="525000" y="1051175"/>
            <a:ext cx="8298900" cy="46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Avaluar per a millorar.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Responsable equip docent, coordinat pel tutor, amb suport de l’EAP.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Avaluar pròpia pràctica docent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IEPI orientacions concreció criteris (0-3)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Avaluació i atenció a les diferències individuals</a:t>
            </a:r>
            <a:endParaRPr/>
          </a:p>
        </p:txBody>
      </p:sp>
      <p:sp>
        <p:nvSpPr>
          <p:cNvPr id="94" name="Google Shape;94;p19"/>
          <p:cNvSpPr txBox="1"/>
          <p:nvPr/>
        </p:nvSpPr>
        <p:spPr>
          <a:xfrm>
            <a:off x="525000" y="1051175"/>
            <a:ext cx="8298900" cy="46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Avaluació preventiva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Detecció primerenca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Possibilitat ACS alumnat NEE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NEE poden romandre un any més a l’etapa, només el darrer curs del cicle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Avaluació inicial</a:t>
            </a:r>
            <a:endParaRPr/>
          </a:p>
        </p:txBody>
      </p:sp>
      <p:sp>
        <p:nvSpPr>
          <p:cNvPr id="100" name="Google Shape;100;p20"/>
          <p:cNvSpPr txBox="1"/>
          <p:nvPr/>
        </p:nvSpPr>
        <p:spPr>
          <a:xfrm>
            <a:off x="525000" y="1051175"/>
            <a:ext cx="8298900" cy="3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Entrevista inicial per recollir informació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Observació directa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Trasllat de centre: centre receptor demana darrer informe d’avaluació al centre origen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Sessions de seguiment i d’avaluació</a:t>
            </a:r>
            <a:endParaRPr/>
          </a:p>
        </p:txBody>
      </p:sp>
      <p:sp>
        <p:nvSpPr>
          <p:cNvPr id="106" name="Google Shape;106;p21"/>
          <p:cNvSpPr txBox="1"/>
          <p:nvPr/>
        </p:nvSpPr>
        <p:spPr>
          <a:xfrm>
            <a:off x="525000" y="1051175"/>
            <a:ext cx="8298900" cy="50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Reunion equip docent coordinades pel tutor, assessorament EAP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Dues de seguiment</a:t>
            </a: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: primer i segon trimestre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Una d’avaluació: final de curs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Font typeface="Lato"/>
              <a:buChar char="●"/>
            </a:pPr>
            <a:r>
              <a:rPr lang="ca" sz="2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Analitzar progressos i dificultats per ajustar intervenció</a:t>
            </a: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Microsoft Office PowerPoint</Application>
  <PresentationFormat>Presentación en pantalla (16:9)</PresentationFormat>
  <Paragraphs>94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Raleway</vt:lpstr>
      <vt:lpstr>Amatic SC</vt:lpstr>
      <vt:lpstr>Source Code Pro</vt:lpstr>
      <vt:lpstr>Arial</vt:lpstr>
      <vt:lpstr>Lato</vt:lpstr>
      <vt:lpstr>Beach Day</vt:lpstr>
      <vt:lpstr>REUNIÓ INICI DE CURS      2024-2025</vt:lpstr>
      <vt:lpstr> AVALUACiÓ EDUCACIÓ INFANTIL (0-3) </vt:lpstr>
      <vt:lpstr>Resolució instruccions avaluació Educació Infantil</vt:lpstr>
      <vt:lpstr>Aspectes generals</vt:lpstr>
      <vt:lpstr>Transició entre cicle i etapes</vt:lpstr>
      <vt:lpstr>Caràcter formatiu de l’avaluació</vt:lpstr>
      <vt:lpstr>Avaluació i atenció a les diferències individuals</vt:lpstr>
      <vt:lpstr>Avaluació inicial</vt:lpstr>
      <vt:lpstr>Sessions de seguiment i d’avaluació</vt:lpstr>
      <vt:lpstr>Resultats de l’avaluació</vt:lpstr>
      <vt:lpstr>Resultats de l’avaluació</vt:lpstr>
      <vt:lpstr>Comunicació i participació de les famílies</vt:lpstr>
      <vt:lpstr>Documents d’avaluació</vt:lpstr>
      <vt:lpstr>Trasllat a un altre centre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Cecilia Zamorano Terrasa</dc:creator>
  <cp:lastModifiedBy>Cecilia Zamorano Terrasa</cp:lastModifiedBy>
  <cp:revision>1</cp:revision>
  <dcterms:modified xsi:type="dcterms:W3CDTF">2024-10-31T08:03:35Z</dcterms:modified>
</cp:coreProperties>
</file>